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00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38AF0-CE0C-4DB6-A7E2-9F2E4AE11B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38A8E0-5F46-4AAB-B797-6DC99484D3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0CC65-952B-41A1-B453-09E78264E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16D1A-473B-4028-BD49-F55358E33115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C84BC-7AB5-4E0B-968D-C8F10646B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F33E7-EC20-46BC-8B72-62A9E8A0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3AB3E-BFD2-4F0B-A02D-EE677165E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27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A596E-0E4C-42E1-8E90-B33D9C8DE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CB4F26-A651-4C0A-821A-01C45C4C39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7F160-2D02-427A-92A4-FD9E89979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16D1A-473B-4028-BD49-F55358E33115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B11DC-7547-43CE-BDCA-CF87F472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373E6-6656-49A6-8E83-D3F2BB87A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3AB3E-BFD2-4F0B-A02D-EE677165E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9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DC7558-C62D-4E35-8807-EEF7DA9FF0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2A6E89-7E12-4CC7-B0C0-62049105ED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837F1-842C-4658-B105-9D088D5D1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16D1A-473B-4028-BD49-F55358E33115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34B18-D9E7-4269-AF00-B1BEC1D17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DA31A-0B0D-4E24-A81E-32F962C2B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3AB3E-BFD2-4F0B-A02D-EE677165E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80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55EAF-688F-4AE5-9C66-13CDA66D8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D2CE1-C56A-4F6D-B993-C44B5C262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6598A-1644-4404-9EF7-8415BD034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16D1A-473B-4028-BD49-F55358E33115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2C312-061D-4A50-8B35-EEF36F866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8E6B0-3D51-4086-8E01-A276392C2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3AB3E-BFD2-4F0B-A02D-EE677165E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355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0E617-2F77-4FD0-9F73-353EC96FA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296693-6C90-43D2-A288-53BBE20FA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BDAEC-4F46-4D13-B168-668C53984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16D1A-473B-4028-BD49-F55358E33115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7A1C2-A1AB-44F6-A2FE-AEFBE56D9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E151B7-2DA4-436A-8BE2-645F31DE8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3AB3E-BFD2-4F0B-A02D-EE677165E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792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0476B-4F31-40F9-AD47-EE56DFB4E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A8F8-08CD-4ABE-A74C-B4A762B5FF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CA5BC0-C889-4B86-857C-4FE664629F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E0EF1C-6879-4FA0-ACF0-523740866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16D1A-473B-4028-BD49-F55358E33115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5EEC43-FD3D-4549-A83E-3B5D287F1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19CCDC-F7CC-4D86-9D66-6E2003EBE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3AB3E-BFD2-4F0B-A02D-EE677165E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936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1B305-9C5B-44FC-9C13-CAE5F4838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3448-BD63-46AB-BAFD-0DEE1FC20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14FB3-1347-4E8D-8CAB-7C77842166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9331D9-B4FD-4AF8-A45B-2D125C42D4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A94FC7-E302-40FD-A91D-75AD47C20D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9946E4-2800-4EEE-83A2-1D7396BAA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16D1A-473B-4028-BD49-F55358E33115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EBCAE6-CDFD-41F5-AC15-76CDAADC9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CBB191-B6B1-4209-8506-5EA6E1607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3AB3E-BFD2-4F0B-A02D-EE677165E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052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C3D76-839D-455D-B9C9-A54677D2B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531083-1390-4199-87BD-832141D54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16D1A-473B-4028-BD49-F55358E33115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EBF90-C4DA-4209-9E2E-78F58EE01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BD98F4-C57E-4A62-B288-52CDA7751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3AB3E-BFD2-4F0B-A02D-EE677165E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63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C413E1-3D50-41ED-BAF8-100368182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16D1A-473B-4028-BD49-F55358E33115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268692-BAE7-486F-8D99-9300B1DA0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874AF-B97D-4C86-8B51-C7ECEB52D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3AB3E-BFD2-4F0B-A02D-EE677165E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51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05F4E-82E0-4100-A705-2A5F50474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7438F-BFDF-4E7C-846A-BB4C240D8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0EAA59-AD97-4181-A270-6AFC5DC669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CFA5B4-CC16-4811-9216-67D2527E5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16D1A-473B-4028-BD49-F55358E33115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B4326-CC07-45E7-A3F4-56D056842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6AC664-8DC2-40F8-9EEE-20FC41D7E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3AB3E-BFD2-4F0B-A02D-EE677165E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98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E4148-CA2B-4BB9-9F9F-B423FCB64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8FF406-FA82-49B3-AE37-7C101D2A9F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1C294A-89EA-4041-A2C5-A8089092B0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A2A4F-C227-4B23-B58F-7C1CEF854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16D1A-473B-4028-BD49-F55358E33115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EB3A1F-DE5D-4057-AC36-82E9098B8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5F0016-AD7B-4D40-B2DA-B1AA12CCF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3AB3E-BFD2-4F0B-A02D-EE677165E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349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ACA351-D495-4821-8F7A-6ECD71095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5F1FAC-7865-49DA-B94B-097FA2FC5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293FC-09C7-4135-B6F0-AABDBC1F13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16D1A-473B-4028-BD49-F55358E33115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7F3895-5FA3-4979-A7AF-4C74467BDC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028E3-80F7-4367-9EA0-14CA41A4B0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3AB3E-BFD2-4F0B-A02D-EE677165E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354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microsoft.com/office/2007/relationships/hdphoto" Target="../media/hdphoto5.wdp"/><Relationship Id="rId1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17" Type="http://schemas.microsoft.com/office/2007/relationships/hdphoto" Target="../media/hdphoto7.wdp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microsoft.com/office/2007/relationships/hdphoto" Target="../media/hdphoto2.wdp"/><Relationship Id="rId15" Type="http://schemas.microsoft.com/office/2007/relationships/hdphoto" Target="../media/hdphoto6.wdp"/><Relationship Id="rId10" Type="http://schemas.microsoft.com/office/2007/relationships/hdphoto" Target="../media/hdphoto4.wdp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o Use a Rotary Encoder">
            <a:extLst>
              <a:ext uri="{FF2B5EF4-FFF2-40B4-BE49-F238E27FC236}">
                <a16:creationId xmlns:a16="http://schemas.microsoft.com/office/drawing/2014/main" id="{60EAAAE6-447A-4EFC-B98E-51190837E4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34" b="90649" l="18026" r="85408">
                        <a14:foregroundMark x1="43348" y1="13359" x2="49356" y2="15458"/>
                        <a14:foregroundMark x1="41631" y1="8015" x2="50644" y2="9351"/>
                        <a14:foregroundMark x1="82260" y1="48664" x2="85408" y2="46947"/>
                        <a14:foregroundMark x1="20458" y1="64695" x2="20458" y2="64695"/>
                        <a14:foregroundMark x1="18884" y1="65076" x2="18026" y2="63550"/>
                        <a14:foregroundMark x1="35336" y1="89885" x2="40200" y2="90649"/>
                        <a14:foregroundMark x1="40629" y1="85115" x2="44778" y2="78626"/>
                        <a14:backgroundMark x1="65236" y1="36641" x2="73963" y2="33969"/>
                        <a14:backgroundMark x1="69242" y1="41412" x2="76824" y2="38168"/>
                        <a14:backgroundMark x1="70672" y1="44847" x2="79399" y2="41221"/>
                        <a14:backgroundMark x1="73534" y1="49237" x2="81974" y2="459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960" r="10162"/>
          <a:stretch/>
        </p:blipFill>
        <p:spPr bwMode="auto">
          <a:xfrm>
            <a:off x="4821702" y="570569"/>
            <a:ext cx="962910" cy="96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Toggle Switch, SPST, 10A @ 250V, QuikConnct">
            <a:extLst>
              <a:ext uri="{FF2B5EF4-FFF2-40B4-BE49-F238E27FC236}">
                <a16:creationId xmlns:a16="http://schemas.microsoft.com/office/drawing/2014/main" id="{EBF31D63-4D73-4A81-9DFA-F9AE919B3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333" b="95000" l="10000" r="90000">
                        <a14:foregroundMark x1="31000" y1="20667" x2="49333" y2="21667"/>
                        <a14:foregroundMark x1="49333" y1="21667" x2="53667" y2="39333"/>
                        <a14:foregroundMark x1="53667" y1="39333" x2="55000" y2="22667"/>
                        <a14:foregroundMark x1="55000" y1="22667" x2="65667" y2="37667"/>
                        <a14:foregroundMark x1="65667" y1="37667" x2="65333" y2="40333"/>
                        <a14:foregroundMark x1="78333" y1="90000" x2="85000" y2="92000"/>
                        <a14:foregroundMark x1="75598" y1="94333" x2="81000" y2="95333"/>
                        <a14:foregroundMark x1="72000" y1="93667" x2="75598" y2="94333"/>
                        <a14:foregroundMark x1="21667" y1="8333" x2="56667" y2="15333"/>
                        <a14:foregroundMark x1="56667" y1="15333" x2="59333" y2="17000"/>
                        <a14:foregroundMark x1="41000" y1="4333" x2="56333" y2="12000"/>
                        <a14:foregroundMark x1="56333" y1="12000" x2="63667" y2="21000"/>
                        <a14:backgroundMark x1="71667" y1="94333" x2="71667" y2="94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915" y="608277"/>
            <a:ext cx="755428" cy="75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13B56CF1-C801-404F-87A2-2069738D9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929" y="2167541"/>
            <a:ext cx="560600" cy="53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99ECA427-791A-4E05-B31D-CCDBE39FE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9" y="2167541"/>
            <a:ext cx="560600" cy="53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>
            <a:extLst>
              <a:ext uri="{FF2B5EF4-FFF2-40B4-BE49-F238E27FC236}">
                <a16:creationId xmlns:a16="http://schemas.microsoft.com/office/drawing/2014/main" id="{416527C2-CEE7-4626-8030-BDC0BE1A6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129" y="2167541"/>
            <a:ext cx="560600" cy="53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34563EAF-CB0A-47B7-A3A0-D296CBBF7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4729" y="2167541"/>
            <a:ext cx="560600" cy="53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33D4EA57-08CF-408B-801A-D5B73CC5D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4330" y="2167541"/>
            <a:ext cx="560600" cy="53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>
            <a:extLst>
              <a:ext uri="{FF2B5EF4-FFF2-40B4-BE49-F238E27FC236}">
                <a16:creationId xmlns:a16="http://schemas.microsoft.com/office/drawing/2014/main" id="{9F4BFEBF-1F73-4700-AB22-C199A013D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929" y="2947855"/>
            <a:ext cx="560600" cy="53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>
            <a:extLst>
              <a:ext uri="{FF2B5EF4-FFF2-40B4-BE49-F238E27FC236}">
                <a16:creationId xmlns:a16="http://schemas.microsoft.com/office/drawing/2014/main" id="{32E27969-2C49-4E84-8870-9B4CFE9F3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9" y="2947855"/>
            <a:ext cx="560600" cy="53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>
            <a:extLst>
              <a:ext uri="{FF2B5EF4-FFF2-40B4-BE49-F238E27FC236}">
                <a16:creationId xmlns:a16="http://schemas.microsoft.com/office/drawing/2014/main" id="{D361067B-21A5-49C3-AB8A-637051272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129" y="2947855"/>
            <a:ext cx="560600" cy="53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>
            <a:extLst>
              <a:ext uri="{FF2B5EF4-FFF2-40B4-BE49-F238E27FC236}">
                <a16:creationId xmlns:a16="http://schemas.microsoft.com/office/drawing/2014/main" id="{02E26D88-7F2F-4381-B432-2C8658B9D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4729" y="2947855"/>
            <a:ext cx="560600" cy="53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77E1268F-F3FB-4DC0-AA70-CF0C726F8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4330" y="2947855"/>
            <a:ext cx="560600" cy="53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9BEFD01-D881-487C-AE88-D7723678338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1389" b="80000" l="36094" r="47726">
                        <a14:foregroundMark x1="43819" y1="77639" x2="40226" y2="78148"/>
                        <a14:foregroundMark x1="39583" y1="75972" x2="39583" y2="78843"/>
                        <a14:foregroundMark x1="39271" y1="76296" x2="38767" y2="78148"/>
                        <a14:foregroundMark x1="43247" y1="79491" x2="44010" y2="80000"/>
                        <a14:foregroundMark x1="46406" y1="68241" x2="47101" y2="73935"/>
                        <a14:foregroundMark x1="47101" y1="73102" x2="47101" y2="71065"/>
                        <a14:foregroundMark x1="46840" y1="71574" x2="47604" y2="69583"/>
                        <a14:foregroundMark x1="39080" y1="35278" x2="38385" y2="35926"/>
                        <a14:foregroundMark x1="39392" y1="34074" x2="43559" y2="33565"/>
                        <a14:foregroundMark x1="44184" y1="34259" x2="38767" y2="34259"/>
                        <a14:foregroundMark x1="42743" y1="31713" x2="40035" y2="31389"/>
                        <a14:foregroundMark x1="47274" y1="64676" x2="47413" y2="66528"/>
                      </a14:backgroundRemoval>
                    </a14:imgEffect>
                  </a14:imgLayer>
                </a14:imgProps>
              </a:ext>
            </a:extLst>
          </a:blip>
          <a:srcRect l="34667" t="29077" r="50816" b="17103"/>
          <a:stretch/>
        </p:blipFill>
        <p:spPr>
          <a:xfrm>
            <a:off x="3606083" y="5128007"/>
            <a:ext cx="903316" cy="125582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56A06D9-0E1D-464C-BF21-685DF3AC63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6390" b="78385" l="54600" r="83200">
                        <a14:foregroundMark x1="63000" y1="24703" x2="63000" y2="24703"/>
                        <a14:foregroundMark x1="59400" y1="21615" x2="59400" y2="21615"/>
                        <a14:foregroundMark x1="67400" y1="20190" x2="77600" y2="21615"/>
                        <a14:foregroundMark x1="77600" y1="21615" x2="67600" y2="19477"/>
                        <a14:foregroundMark x1="67600" y1="19477" x2="59000" y2="25653"/>
                        <a14:foregroundMark x1="59000" y1="25653" x2="60800" y2="18765"/>
                        <a14:foregroundMark x1="65400" y1="18765" x2="65400" y2="18765"/>
                        <a14:foregroundMark x1="73000" y1="38955" x2="67600" y2="40380"/>
                        <a14:foregroundMark x1="76000" y1="34204" x2="76000" y2="34204"/>
                        <a14:foregroundMark x1="76000" y1="35154" x2="76000" y2="35154"/>
                        <a14:foregroundMark x1="77400" y1="37767" x2="77400" y2="37767"/>
                        <a14:foregroundMark x1="78000" y1="36105" x2="78000" y2="36105"/>
                        <a14:foregroundMark x1="77400" y1="32304" x2="77400" y2="32304"/>
                        <a14:foregroundMark x1="77800" y1="32304" x2="77800" y2="32304"/>
                        <a14:foregroundMark x1="81600" y1="53919" x2="81600" y2="53919"/>
                        <a14:foregroundMark x1="83000" y1="58195" x2="78600" y2="70309"/>
                        <a14:foregroundMark x1="78600" y1="70309" x2="70400" y2="77435"/>
                        <a14:foregroundMark x1="70400" y1="77435" x2="62800" y2="66508"/>
                        <a14:foregroundMark x1="62800" y1="66508" x2="66600" y2="78385"/>
                        <a14:foregroundMark x1="66600" y1="78385" x2="69400" y2="76960"/>
                        <a14:foregroundMark x1="57200" y1="41805" x2="57200" y2="41805"/>
                        <a14:foregroundMark x1="54800" y1="41330" x2="54800" y2="41330"/>
                        <a14:foregroundMark x1="77800" y1="34917" x2="77800" y2="34917"/>
                        <a14:foregroundMark x1="60000" y1="36105" x2="58600" y2="38242"/>
                        <a14:foregroundMark x1="59600" y1="33254" x2="59600" y2="33254"/>
                        <a14:foregroundMark x1="60200" y1="32304" x2="60200" y2="32304"/>
                        <a14:foregroundMark x1="61000" y1="31116" x2="61000" y2="31116"/>
                        <a14:foregroundMark x1="78600" y1="32304" x2="78600" y2="32304"/>
                        <a14:foregroundMark x1="65400" y1="16627" x2="65400" y2="16627"/>
                        <a14:foregroundMark x1="65800" y1="37292" x2="65800" y2="37292"/>
                        <a14:foregroundMark x1="81200" y1="57482" x2="81200" y2="57482"/>
                        <a14:foregroundMark x1="70800" y1="34679" x2="66000" y2="41568"/>
                        <a14:foregroundMark x1="83200" y1="57245" x2="83200" y2="57245"/>
                        <a14:foregroundMark x1="76400" y1="74109" x2="76400" y2="74109"/>
                        <a14:foregroundMark x1="78800" y1="73397" x2="78800" y2="73397"/>
                        <a14:foregroundMark x1="59600" y1="29929" x2="59600" y2="29929"/>
                        <a14:foregroundMark x1="60000" y1="33254" x2="60000" y2="33254"/>
                        <a14:foregroundMark x1="58600" y1="32067" x2="58600" y2="320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939" t="14988" r="13770" b="18071"/>
          <a:stretch/>
        </p:blipFill>
        <p:spPr bwMode="auto">
          <a:xfrm>
            <a:off x="1516671" y="2040722"/>
            <a:ext cx="651346" cy="110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837513F4-7863-4363-AAF9-18E6E82B5B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5416" b="89549" l="16800" r="48600">
                        <a14:foregroundMark x1="37000" y1="35867" x2="26200" y2="35867"/>
                        <a14:foregroundMark x1="26200" y1="35867" x2="24800" y2="34204"/>
                        <a14:foregroundMark x1="22200" y1="37292" x2="28200" y2="26603"/>
                        <a14:foregroundMark x1="28200" y1="26603" x2="39000" y2="26128"/>
                        <a14:foregroundMark x1="39000" y1="26128" x2="28600" y2="25653"/>
                        <a14:foregroundMark x1="28600" y1="25653" x2="20400" y2="29454"/>
                        <a14:foregroundMark x1="21600" y1="39192" x2="32400" y2="41330"/>
                        <a14:foregroundMark x1="32400" y1="41330" x2="42400" y2="39192"/>
                        <a14:foregroundMark x1="42400" y1="39192" x2="37200" y2="49644"/>
                        <a14:foregroundMark x1="37200" y1="49644" x2="26800" y2="50119"/>
                        <a14:foregroundMark x1="26800" y1="50119" x2="22400" y2="39192"/>
                        <a14:foregroundMark x1="22400" y1="39192" x2="25800" y2="50356"/>
                        <a14:foregroundMark x1="25800" y1="50356" x2="31800" y2="40855"/>
                        <a14:foregroundMark x1="31800" y1="40855" x2="41200" y2="42993"/>
                        <a14:foregroundMark x1="21800" y1="40618" x2="22800" y2="46793"/>
                        <a14:foregroundMark x1="21600" y1="39192" x2="20600" y2="43943"/>
                        <a14:foregroundMark x1="20200" y1="42993" x2="19400" y2="44181"/>
                        <a14:foregroundMark x1="16800" y1="47981" x2="17200" y2="57007"/>
                        <a14:foregroundMark x1="24800" y1="85748" x2="44600" y2="81948"/>
                        <a14:foregroundMark x1="44600" y1="81948" x2="28800" y2="89786"/>
                        <a14:foregroundMark x1="48000" y1="65321" x2="48600" y2="65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76" t="21856" r="47871" b="7778"/>
          <a:stretch/>
        </p:blipFill>
        <p:spPr bwMode="auto">
          <a:xfrm>
            <a:off x="761755" y="2040721"/>
            <a:ext cx="710131" cy="110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26E5B59-6B43-481E-9173-73E15F3473C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1389" b="80000" l="36094" r="47726">
                        <a14:foregroundMark x1="43819" y1="77639" x2="40226" y2="78148"/>
                        <a14:foregroundMark x1="39583" y1="75972" x2="39583" y2="78843"/>
                        <a14:foregroundMark x1="39271" y1="76296" x2="38767" y2="78148"/>
                        <a14:foregroundMark x1="43247" y1="79491" x2="44010" y2="80000"/>
                        <a14:foregroundMark x1="46406" y1="68241" x2="47101" y2="73935"/>
                        <a14:foregroundMark x1="47101" y1="73102" x2="47101" y2="71065"/>
                        <a14:foregroundMark x1="46840" y1="71574" x2="47604" y2="69583"/>
                        <a14:foregroundMark x1="39080" y1="35278" x2="38385" y2="35926"/>
                        <a14:foregroundMark x1="39392" y1="34074" x2="43559" y2="33565"/>
                        <a14:foregroundMark x1="44184" y1="34259" x2="38767" y2="34259"/>
                        <a14:foregroundMark x1="42743" y1="31713" x2="40035" y2="31389"/>
                        <a14:foregroundMark x1="47274" y1="64676" x2="47413" y2="66528"/>
                      </a14:backgroundRemoval>
                    </a14:imgEffect>
                  </a14:imgLayer>
                </a14:imgProps>
              </a:ext>
            </a:extLst>
          </a:blip>
          <a:srcRect l="34667" t="29077" r="50816" b="17103"/>
          <a:stretch/>
        </p:blipFill>
        <p:spPr>
          <a:xfrm>
            <a:off x="223902" y="5128006"/>
            <a:ext cx="903316" cy="1255829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DB9C923-7D76-4EF2-8F8E-FC22982FB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626" b="89840" l="6875" r="91806">
                        <a14:foregroundMark x1="31181" y1="13102" x2="39931" y2="14037"/>
                        <a14:foregroundMark x1="39931" y1="14037" x2="28264" y2="16711"/>
                        <a14:foregroundMark x1="28264" y1="16711" x2="47847" y2="17781"/>
                        <a14:foregroundMark x1="47847" y1="17781" x2="54375" y2="22861"/>
                        <a14:foregroundMark x1="54375" y1="22861" x2="76250" y2="19652"/>
                        <a14:foregroundMark x1="76250" y1="19652" x2="80556" y2="16043"/>
                        <a14:foregroundMark x1="80556" y1="16043" x2="84444" y2="21791"/>
                        <a14:foregroundMark x1="84444" y1="21791" x2="89375" y2="55749"/>
                        <a14:foregroundMark x1="89375" y1="55749" x2="89653" y2="47460"/>
                        <a14:foregroundMark x1="89653" y1="47460" x2="91250" y2="58289"/>
                        <a14:foregroundMark x1="91250" y1="58289" x2="90556" y2="44118"/>
                        <a14:foregroundMark x1="90556" y1="44118" x2="87431" y2="67380"/>
                        <a14:foregroundMark x1="87431" y1="67380" x2="87292" y2="76471"/>
                        <a14:foregroundMark x1="87292" y1="76471" x2="86736" y2="76738"/>
                        <a14:foregroundMark x1="15833" y1="25535" x2="10764" y2="25535"/>
                        <a14:foregroundMark x1="10764" y1="25535" x2="14167" y2="29278"/>
                        <a14:foregroundMark x1="14167" y1="29278" x2="15556" y2="32353"/>
                        <a14:foregroundMark x1="11528" y1="22995" x2="7569" y2="22995"/>
                        <a14:foregroundMark x1="7569" y1="22995" x2="6944" y2="30615"/>
                        <a14:foregroundMark x1="6944" y1="30615" x2="10833" y2="37032"/>
                        <a14:foregroundMark x1="10833" y1="37032" x2="16528" y2="37968"/>
                        <a14:foregroundMark x1="16528" y1="37968" x2="20278" y2="37834"/>
                        <a14:foregroundMark x1="26667" y1="76337" x2="28056" y2="69251"/>
                        <a14:foregroundMark x1="28056" y1="69251" x2="25278" y2="74866"/>
                        <a14:foregroundMark x1="25278" y1="74866" x2="30486" y2="77005"/>
                        <a14:foregroundMark x1="31319" y1="73128" x2="35833" y2="75267"/>
                        <a14:foregroundMark x1="35833" y1="75267" x2="40972" y2="75000"/>
                        <a14:foregroundMark x1="40972" y1="75000" x2="45069" y2="75936"/>
                        <a14:foregroundMark x1="45069" y1="75936" x2="53333" y2="74733"/>
                        <a14:foregroundMark x1="53333" y1="74733" x2="57292" y2="75936"/>
                        <a14:foregroundMark x1="58264" y1="64706" x2="62222" y2="60963"/>
                        <a14:foregroundMark x1="62222" y1="60963" x2="66319" y2="64840"/>
                        <a14:foregroundMark x1="66319" y1="64840" x2="70556" y2="64973"/>
                        <a14:foregroundMark x1="70556" y1="64973" x2="75000" y2="63369"/>
                        <a14:foregroundMark x1="75000" y1="63369" x2="76389" y2="66444"/>
                        <a14:foregroundMark x1="60694" y1="63369" x2="64097" y2="67781"/>
                        <a14:foregroundMark x1="64097" y1="67781" x2="65903" y2="65775"/>
                        <a14:foregroundMark x1="60417" y1="27139" x2="70069" y2="27273"/>
                        <a14:foregroundMark x1="43681" y1="81551" x2="45972" y2="82219"/>
                        <a14:foregroundMark x1="25648" y1="12043" x2="26250" y2="12166"/>
                        <a14:foregroundMark x1="13819" y1="9626" x2="23225" y2="11548"/>
                        <a14:foregroundMark x1="26250" y1="12166" x2="25304" y2="12676"/>
                        <a14:foregroundMark x1="91111" y1="76738" x2="88750" y2="81684"/>
                        <a14:foregroundMark x1="91806" y1="77273" x2="89861" y2="81818"/>
                        <a14:foregroundMark x1="91181" y1="33289" x2="90486" y2="30348"/>
                        <a14:foregroundMark x1="17292" y1="61364" x2="16528" y2="60160"/>
                        <a14:foregroundMark x1="25139" y1="13102" x2="20972" y2="13503"/>
                        <a14:foregroundMark x1="20972" y1="13503" x2="25069" y2="12166"/>
                        <a14:foregroundMark x1="25069" y1="12166" x2="51042" y2="15508"/>
                        <a14:foregroundMark x1="51042" y1="15508" x2="82222" y2="11765"/>
                        <a14:foregroundMark x1="82222" y1="11765" x2="82847" y2="13636"/>
                        <a14:foregroundMark x1="87917" y1="84091" x2="88264" y2="85027"/>
                        <a14:foregroundMark x1="91736" y1="77674" x2="90972" y2="82086"/>
                        <a14:foregroundMark x1="23958" y1="85829" x2="22431" y2="85561"/>
                        <a14:foregroundMark x1="64097" y1="77941" x2="63125" y2="78476"/>
                        <a14:backgroundMark x1="88056" y1="85274" x2="88611" y2="860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795" y="1947485"/>
            <a:ext cx="3247408" cy="168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ow to Use a Rotary Encoder">
            <a:extLst>
              <a:ext uri="{FF2B5EF4-FFF2-40B4-BE49-F238E27FC236}">
                <a16:creationId xmlns:a16="http://schemas.microsoft.com/office/drawing/2014/main" id="{D49BDFD1-26C1-49F4-99B8-F979652E7A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34" b="90649" l="18026" r="85408">
                        <a14:foregroundMark x1="43348" y1="13359" x2="49356" y2="15458"/>
                        <a14:foregroundMark x1="41631" y1="8015" x2="50644" y2="9351"/>
                        <a14:foregroundMark x1="82260" y1="48664" x2="85408" y2="46947"/>
                        <a14:foregroundMark x1="20458" y1="64695" x2="20458" y2="64695"/>
                        <a14:foregroundMark x1="18884" y1="65076" x2="18026" y2="63550"/>
                        <a14:foregroundMark x1="35336" y1="89885" x2="40200" y2="90649"/>
                        <a14:foregroundMark x1="40629" y1="85115" x2="44778" y2="78626"/>
                        <a14:backgroundMark x1="65236" y1="36641" x2="73963" y2="33969"/>
                        <a14:backgroundMark x1="69242" y1="41412" x2="76824" y2="38168"/>
                        <a14:backgroundMark x1="70672" y1="44847" x2="79399" y2="41221"/>
                        <a14:backgroundMark x1="73534" y1="49237" x2="81974" y2="459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960" r="10162"/>
          <a:stretch/>
        </p:blipFill>
        <p:spPr bwMode="auto">
          <a:xfrm>
            <a:off x="5784612" y="363548"/>
            <a:ext cx="962910" cy="96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How to Use a Rotary Encoder">
            <a:extLst>
              <a:ext uri="{FF2B5EF4-FFF2-40B4-BE49-F238E27FC236}">
                <a16:creationId xmlns:a16="http://schemas.microsoft.com/office/drawing/2014/main" id="{6CCE97F1-D9E1-45D6-BB52-BD8E4AB31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34" b="90649" l="18026" r="85408">
                        <a14:foregroundMark x1="43348" y1="13359" x2="49356" y2="15458"/>
                        <a14:foregroundMark x1="41631" y1="8015" x2="50644" y2="9351"/>
                        <a14:foregroundMark x1="82260" y1="48664" x2="85408" y2="46947"/>
                        <a14:foregroundMark x1="20458" y1="64695" x2="20458" y2="64695"/>
                        <a14:foregroundMark x1="18884" y1="65076" x2="18026" y2="63550"/>
                        <a14:foregroundMark x1="35336" y1="89885" x2="40200" y2="90649"/>
                        <a14:foregroundMark x1="40629" y1="85115" x2="44778" y2="78626"/>
                        <a14:backgroundMark x1="65236" y1="36641" x2="73963" y2="33969"/>
                        <a14:backgroundMark x1="69242" y1="41412" x2="76824" y2="38168"/>
                        <a14:backgroundMark x1="70672" y1="44847" x2="79399" y2="41221"/>
                        <a14:backgroundMark x1="73534" y1="49237" x2="81974" y2="459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960" r="10162"/>
          <a:stretch/>
        </p:blipFill>
        <p:spPr bwMode="auto">
          <a:xfrm>
            <a:off x="6747521" y="185385"/>
            <a:ext cx="962910" cy="96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ow to Use a Rotary Encoder">
            <a:extLst>
              <a:ext uri="{FF2B5EF4-FFF2-40B4-BE49-F238E27FC236}">
                <a16:creationId xmlns:a16="http://schemas.microsoft.com/office/drawing/2014/main" id="{6D133656-2A41-4B06-A851-B3A1BE4303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34" b="90649" l="18026" r="85408">
                        <a14:foregroundMark x1="43348" y1="13359" x2="49356" y2="15458"/>
                        <a14:foregroundMark x1="41631" y1="8015" x2="50644" y2="9351"/>
                        <a14:foregroundMark x1="82260" y1="48664" x2="85408" y2="46947"/>
                        <a14:foregroundMark x1="20458" y1="64695" x2="20458" y2="64695"/>
                        <a14:foregroundMark x1="18884" y1="65076" x2="18026" y2="63550"/>
                        <a14:foregroundMark x1="35336" y1="89885" x2="40200" y2="90649"/>
                        <a14:foregroundMark x1="40629" y1="85115" x2="44778" y2="78626"/>
                        <a14:backgroundMark x1="65236" y1="36641" x2="73963" y2="33969"/>
                        <a14:backgroundMark x1="69242" y1="41412" x2="76824" y2="38168"/>
                        <a14:backgroundMark x1="70672" y1="44847" x2="79399" y2="41221"/>
                        <a14:backgroundMark x1="73534" y1="49237" x2="81974" y2="459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960" r="10162"/>
          <a:stretch/>
        </p:blipFill>
        <p:spPr bwMode="auto">
          <a:xfrm>
            <a:off x="8604301" y="582010"/>
            <a:ext cx="962910" cy="96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Toggle Switch, SPST, 10A @ 250V, QuikConnct">
            <a:extLst>
              <a:ext uri="{FF2B5EF4-FFF2-40B4-BE49-F238E27FC236}">
                <a16:creationId xmlns:a16="http://schemas.microsoft.com/office/drawing/2014/main" id="{AA489429-0284-4B25-AB61-C830A8528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333" b="95000" l="10000" r="90000">
                        <a14:foregroundMark x1="31000" y1="20667" x2="49333" y2="21667"/>
                        <a14:foregroundMark x1="49333" y1="21667" x2="53667" y2="39333"/>
                        <a14:foregroundMark x1="53667" y1="39333" x2="55000" y2="22667"/>
                        <a14:foregroundMark x1="55000" y1="22667" x2="65667" y2="37667"/>
                        <a14:foregroundMark x1="65667" y1="37667" x2="65333" y2="40333"/>
                        <a14:foregroundMark x1="78333" y1="90000" x2="85000" y2="92000"/>
                        <a14:foregroundMark x1="75598" y1="94333" x2="81000" y2="95333"/>
                        <a14:foregroundMark x1="72000" y1="93667" x2="75598" y2="94333"/>
                        <a14:foregroundMark x1="21667" y1="8333" x2="56667" y2="15333"/>
                        <a14:foregroundMark x1="56667" y1="15333" x2="59333" y2="17000"/>
                        <a14:foregroundMark x1="41000" y1="4333" x2="56333" y2="12000"/>
                        <a14:foregroundMark x1="56333" y1="12000" x2="63667" y2="21000"/>
                        <a14:backgroundMark x1="71667" y1="94333" x2="71667" y2="94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699" y="570569"/>
            <a:ext cx="755428" cy="75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Toggle Switch, SPST, 10A @ 250V, QuikConnct">
            <a:extLst>
              <a:ext uri="{FF2B5EF4-FFF2-40B4-BE49-F238E27FC236}">
                <a16:creationId xmlns:a16="http://schemas.microsoft.com/office/drawing/2014/main" id="{C5809F61-8EE2-467A-BBF4-86E17CE5A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333" b="95000" l="10000" r="90000">
                        <a14:foregroundMark x1="31000" y1="20667" x2="49333" y2="21667"/>
                        <a14:foregroundMark x1="49333" y1="21667" x2="53667" y2="39333"/>
                        <a14:foregroundMark x1="53667" y1="39333" x2="55000" y2="22667"/>
                        <a14:foregroundMark x1="55000" y1="22667" x2="65667" y2="37667"/>
                        <a14:foregroundMark x1="65667" y1="37667" x2="65333" y2="40333"/>
                        <a14:foregroundMark x1="78333" y1="90000" x2="85000" y2="92000"/>
                        <a14:foregroundMark x1="75598" y1="94333" x2="81000" y2="95333"/>
                        <a14:foregroundMark x1="72000" y1="93667" x2="75598" y2="94333"/>
                        <a14:foregroundMark x1="21667" y1="8333" x2="56667" y2="15333"/>
                        <a14:foregroundMark x1="56667" y1="15333" x2="59333" y2="17000"/>
                        <a14:foregroundMark x1="41000" y1="4333" x2="56333" y2="12000"/>
                        <a14:foregroundMark x1="56333" y1="12000" x2="63667" y2="21000"/>
                        <a14:backgroundMark x1="71667" y1="94333" x2="71667" y2="94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523" y="492248"/>
            <a:ext cx="755428" cy="75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Toggle Switch, SPST, 10A @ 250V, QuikConnct">
            <a:extLst>
              <a:ext uri="{FF2B5EF4-FFF2-40B4-BE49-F238E27FC236}">
                <a16:creationId xmlns:a16="http://schemas.microsoft.com/office/drawing/2014/main" id="{6AAB9E2F-1512-4D01-9C50-36D95BC0A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333" b="95000" l="10000" r="90000">
                        <a14:foregroundMark x1="31000" y1="20667" x2="49333" y2="21667"/>
                        <a14:foregroundMark x1="49333" y1="21667" x2="53667" y2="39333"/>
                        <a14:foregroundMark x1="53667" y1="39333" x2="55000" y2="22667"/>
                        <a14:foregroundMark x1="55000" y1="22667" x2="65667" y2="37667"/>
                        <a14:foregroundMark x1="65667" y1="37667" x2="65333" y2="40333"/>
                        <a14:foregroundMark x1="78333" y1="90000" x2="85000" y2="92000"/>
                        <a14:foregroundMark x1="75598" y1="94333" x2="81000" y2="95333"/>
                        <a14:foregroundMark x1="72000" y1="93667" x2="75598" y2="94333"/>
                        <a14:foregroundMark x1="21667" y1="8333" x2="56667" y2="15333"/>
                        <a14:foregroundMark x1="56667" y1="15333" x2="59333" y2="17000"/>
                        <a14:foregroundMark x1="41000" y1="4333" x2="56333" y2="12000"/>
                        <a14:foregroundMark x1="56333" y1="12000" x2="63667" y2="21000"/>
                        <a14:backgroundMark x1="71667" y1="94333" x2="71667" y2="94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80" y="431691"/>
            <a:ext cx="755428" cy="75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umex SSL-LX5093GD">
            <a:extLst>
              <a:ext uri="{FF2B5EF4-FFF2-40B4-BE49-F238E27FC236}">
                <a16:creationId xmlns:a16="http://schemas.microsoft.com/office/drawing/2014/main" id="{9E9320CE-55C1-4024-896E-A9F8D6C98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000" b="99750" l="10000" r="90000">
                        <a14:foregroundMark x1="39500" y1="8500" x2="52250" y2="4000"/>
                        <a14:foregroundMark x1="52250" y1="4000" x2="57000" y2="8750"/>
                        <a14:foregroundMark x1="55500" y1="89250" x2="55750" y2="98000"/>
                        <a14:foregroundMark x1="44250" y1="98750" x2="44000" y2="99750"/>
                        <a14:foregroundMark x1="55000" y1="54250" x2="54500" y2="46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294" y="3526630"/>
            <a:ext cx="787836" cy="78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 descr="Lumex SSL-LX5093GD">
            <a:extLst>
              <a:ext uri="{FF2B5EF4-FFF2-40B4-BE49-F238E27FC236}">
                <a16:creationId xmlns:a16="http://schemas.microsoft.com/office/drawing/2014/main" id="{9F1F4904-F624-4D2F-991A-DC91C3479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000" b="99750" l="10000" r="90000">
                        <a14:foregroundMark x1="39500" y1="8500" x2="52250" y2="4000"/>
                        <a14:foregroundMark x1="52250" y1="4000" x2="57000" y2="8750"/>
                        <a14:foregroundMark x1="55500" y1="89250" x2="55750" y2="98000"/>
                        <a14:foregroundMark x1="44250" y1="98750" x2="44000" y2="99750"/>
                        <a14:foregroundMark x1="55000" y1="54250" x2="54500" y2="46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1694" y="3679030"/>
            <a:ext cx="787836" cy="78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 descr="Lumex SSL-LX5093GD">
            <a:extLst>
              <a:ext uri="{FF2B5EF4-FFF2-40B4-BE49-F238E27FC236}">
                <a16:creationId xmlns:a16="http://schemas.microsoft.com/office/drawing/2014/main" id="{63A47BED-58D9-4C0B-8558-F97CB24BA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000" b="99750" l="10000" r="90000">
                        <a14:foregroundMark x1="39500" y1="8500" x2="52250" y2="4000"/>
                        <a14:foregroundMark x1="52250" y1="4000" x2="57000" y2="8750"/>
                        <a14:foregroundMark x1="55500" y1="89250" x2="55750" y2="98000"/>
                        <a14:foregroundMark x1="44250" y1="98750" x2="44000" y2="99750"/>
                        <a14:foregroundMark x1="55000" y1="54250" x2="54500" y2="46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094" y="3831430"/>
            <a:ext cx="787836" cy="78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 descr="Lumex SSL-LX5093GD">
            <a:extLst>
              <a:ext uri="{FF2B5EF4-FFF2-40B4-BE49-F238E27FC236}">
                <a16:creationId xmlns:a16="http://schemas.microsoft.com/office/drawing/2014/main" id="{6352A838-B070-42CC-822B-92E3C45C6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000" b="99750" l="10000" r="90000">
                        <a14:foregroundMark x1="39500" y1="8500" x2="52250" y2="4000"/>
                        <a14:foregroundMark x1="52250" y1="4000" x2="57000" y2="8750"/>
                        <a14:foregroundMark x1="55500" y1="89250" x2="55750" y2="98000"/>
                        <a14:foregroundMark x1="44250" y1="98750" x2="44000" y2="99750"/>
                        <a14:foregroundMark x1="55000" y1="54250" x2="54500" y2="46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494" y="3983830"/>
            <a:ext cx="787836" cy="78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Lumex SSL-LX5093GD">
            <a:extLst>
              <a:ext uri="{FF2B5EF4-FFF2-40B4-BE49-F238E27FC236}">
                <a16:creationId xmlns:a16="http://schemas.microsoft.com/office/drawing/2014/main" id="{ACE1EE75-B164-444A-B4E6-58F24BADE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000" b="99750" l="10000" r="90000">
                        <a14:foregroundMark x1="39500" y1="8500" x2="52250" y2="4000"/>
                        <a14:foregroundMark x1="52250" y1="4000" x2="57000" y2="8750"/>
                        <a14:foregroundMark x1="55500" y1="89250" x2="55750" y2="98000"/>
                        <a14:foregroundMark x1="44250" y1="98750" x2="44000" y2="99750"/>
                        <a14:foregroundMark x1="55000" y1="54250" x2="54500" y2="46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8894" y="4136230"/>
            <a:ext cx="787836" cy="78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1/6W 220 Ohm Metal Film Resistors 0.125W 1% Tolerances 5 Color Bands 300 Pcs - image 3 of 4">
            <a:extLst>
              <a:ext uri="{FF2B5EF4-FFF2-40B4-BE49-F238E27FC236}">
                <a16:creationId xmlns:a16="http://schemas.microsoft.com/office/drawing/2014/main" id="{7B1F7512-446A-4ACE-9062-3FBA0052FD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21556" b="99556" l="27778" r="75111">
                        <a14:foregroundMark x1="37556" y1="37111" x2="28222" y2="22444"/>
                        <a14:foregroundMark x1="27778" y1="21556" x2="37556" y2="38889"/>
                        <a14:foregroundMark x1="56889" y1="68889" x2="75083" y2="96728"/>
                        <a14:foregroundMark x1="75086" y1="96727" x2="56222" y2="67333"/>
                        <a14:foregroundMark x1="75111" y1="96222" x2="74961" y2="96785"/>
                        <a14:foregroundMark x1="37333" y1="37333" x2="40667" y2="51111"/>
                        <a14:backgroundMark x1="73778" y1="98889" x2="74444" y2="99778"/>
                        <a14:backgroundMark x1="74444" y1="98222" x2="74667" y2="99111"/>
                        <a14:backgroundMark x1="73778" y1="97333" x2="74889" y2="9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565" t="21822" r="22433"/>
          <a:stretch/>
        </p:blipFill>
        <p:spPr bwMode="auto">
          <a:xfrm rot="1896767">
            <a:off x="11440125" y="4199350"/>
            <a:ext cx="431077" cy="66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otentiometer Schematic Symbol with White Background">
            <a:extLst>
              <a:ext uri="{FF2B5EF4-FFF2-40B4-BE49-F238E27FC236}">
                <a16:creationId xmlns:a16="http://schemas.microsoft.com/office/drawing/2014/main" id="{C2D7477C-BD78-4E24-93C4-CCFF9D466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437799" y="4406606"/>
            <a:ext cx="712681" cy="71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36F20AB-605A-4BD0-994C-59A2F179F93B}"/>
              </a:ext>
            </a:extLst>
          </p:cNvPr>
          <p:cNvSpPr txBox="1"/>
          <p:nvPr/>
        </p:nvSpPr>
        <p:spPr>
          <a:xfrm>
            <a:off x="184111" y="6302997"/>
            <a:ext cx="982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Rotation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5AF709-1808-41CE-90F2-1CED1823C925}"/>
              </a:ext>
            </a:extLst>
          </p:cNvPr>
          <p:cNvSpPr txBox="1"/>
          <p:nvPr/>
        </p:nvSpPr>
        <p:spPr>
          <a:xfrm>
            <a:off x="3450203" y="6302278"/>
            <a:ext cx="1215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Translation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4DCC53-B26F-4B94-A5C8-01EE1F55D5D4}"/>
              </a:ext>
            </a:extLst>
          </p:cNvPr>
          <p:cNvSpPr txBox="1"/>
          <p:nvPr/>
        </p:nvSpPr>
        <p:spPr>
          <a:xfrm>
            <a:off x="1368233" y="457828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pic>
        <p:nvPicPr>
          <p:cNvPr id="47" name="Picture 14" descr="Potentiometer Schematic Symbol with White Background">
            <a:extLst>
              <a:ext uri="{FF2B5EF4-FFF2-40B4-BE49-F238E27FC236}">
                <a16:creationId xmlns:a16="http://schemas.microsoft.com/office/drawing/2014/main" id="{C56A91A8-7955-4BCB-8AA7-D1DDE37AB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437799" y="5165425"/>
            <a:ext cx="712681" cy="71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A9F38F9-639B-4632-A7AB-E02725408988}"/>
              </a:ext>
            </a:extLst>
          </p:cNvPr>
          <p:cNvSpPr txBox="1"/>
          <p:nvPr/>
        </p:nvSpPr>
        <p:spPr>
          <a:xfrm>
            <a:off x="1368233" y="5337099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pic>
        <p:nvPicPr>
          <p:cNvPr id="49" name="Picture 14" descr="Potentiometer Schematic Symbol with White Background">
            <a:extLst>
              <a:ext uri="{FF2B5EF4-FFF2-40B4-BE49-F238E27FC236}">
                <a16:creationId xmlns:a16="http://schemas.microsoft.com/office/drawing/2014/main" id="{AC3158FB-E1D0-4D28-8577-E10C702FA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437799" y="5931090"/>
            <a:ext cx="712681" cy="71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408447F-7E1A-42D8-9EC4-64F9FF499020}"/>
              </a:ext>
            </a:extLst>
          </p:cNvPr>
          <p:cNvSpPr txBox="1"/>
          <p:nvPr/>
        </p:nvSpPr>
        <p:spPr>
          <a:xfrm>
            <a:off x="1368233" y="610276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pic>
        <p:nvPicPr>
          <p:cNvPr id="51" name="Picture 14" descr="Potentiometer Schematic Symbol with White Background">
            <a:extLst>
              <a:ext uri="{FF2B5EF4-FFF2-40B4-BE49-F238E27FC236}">
                <a16:creationId xmlns:a16="http://schemas.microsoft.com/office/drawing/2014/main" id="{2BECA718-E250-44DB-8D03-25DF4A3C2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112474" y="4406606"/>
            <a:ext cx="712681" cy="71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C69BC197-43FA-4C20-BBD5-4F5FA6F08246}"/>
              </a:ext>
            </a:extLst>
          </p:cNvPr>
          <p:cNvSpPr txBox="1"/>
          <p:nvPr/>
        </p:nvSpPr>
        <p:spPr>
          <a:xfrm>
            <a:off x="5042908" y="457828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pic>
        <p:nvPicPr>
          <p:cNvPr id="53" name="Picture 14" descr="Potentiometer Schematic Symbol with White Background">
            <a:extLst>
              <a:ext uri="{FF2B5EF4-FFF2-40B4-BE49-F238E27FC236}">
                <a16:creationId xmlns:a16="http://schemas.microsoft.com/office/drawing/2014/main" id="{C1A78A1A-DCDB-4FCA-AF50-72E43AA78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112474" y="5165425"/>
            <a:ext cx="712681" cy="71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6E29843-8A09-42EC-91BC-23068530999D}"/>
              </a:ext>
            </a:extLst>
          </p:cNvPr>
          <p:cNvSpPr txBox="1"/>
          <p:nvPr/>
        </p:nvSpPr>
        <p:spPr>
          <a:xfrm>
            <a:off x="5042908" y="5337099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pic>
        <p:nvPicPr>
          <p:cNvPr id="55" name="Picture 14" descr="Potentiometer Schematic Symbol with White Background">
            <a:extLst>
              <a:ext uri="{FF2B5EF4-FFF2-40B4-BE49-F238E27FC236}">
                <a16:creationId xmlns:a16="http://schemas.microsoft.com/office/drawing/2014/main" id="{A864B357-7357-4386-8D8F-F70FB6F5E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112474" y="5931090"/>
            <a:ext cx="712681" cy="71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D5811BB-3334-4DF6-823B-BE9304B6E97E}"/>
              </a:ext>
            </a:extLst>
          </p:cNvPr>
          <p:cNvSpPr txBox="1"/>
          <p:nvPr/>
        </p:nvSpPr>
        <p:spPr>
          <a:xfrm>
            <a:off x="5042908" y="610276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BCF3C0BF-83E4-4282-9F40-ACA0D6E4651B}"/>
              </a:ext>
            </a:extLst>
          </p:cNvPr>
          <p:cNvSpPr/>
          <p:nvPr/>
        </p:nvSpPr>
        <p:spPr>
          <a:xfrm>
            <a:off x="1334318" y="5074331"/>
            <a:ext cx="372824" cy="757422"/>
          </a:xfrm>
          <a:custGeom>
            <a:avLst/>
            <a:gdLst>
              <a:gd name="connsiteX0" fmla="*/ 372824 w 372824"/>
              <a:gd name="connsiteY0" fmla="*/ 0 h 757422"/>
              <a:gd name="connsiteX1" fmla="*/ 0 w 372824"/>
              <a:gd name="connsiteY1" fmla="*/ 0 h 757422"/>
              <a:gd name="connsiteX2" fmla="*/ 0 w 372824"/>
              <a:gd name="connsiteY2" fmla="*/ 757422 h 757422"/>
              <a:gd name="connsiteX3" fmla="*/ 368899 w 372824"/>
              <a:gd name="connsiteY3" fmla="*/ 753497 h 75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824" h="757422">
                <a:moveTo>
                  <a:pt x="372824" y="0"/>
                </a:moveTo>
                <a:lnTo>
                  <a:pt x="0" y="0"/>
                </a:lnTo>
                <a:lnTo>
                  <a:pt x="0" y="757422"/>
                </a:lnTo>
                <a:lnTo>
                  <a:pt x="368899" y="753497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0017F4B-15F4-4810-9092-B9AC580E5CBB}"/>
              </a:ext>
            </a:extLst>
          </p:cNvPr>
          <p:cNvSpPr/>
          <p:nvPr/>
        </p:nvSpPr>
        <p:spPr>
          <a:xfrm>
            <a:off x="1334318" y="5827828"/>
            <a:ext cx="368899" cy="765271"/>
          </a:xfrm>
          <a:custGeom>
            <a:avLst/>
            <a:gdLst>
              <a:gd name="connsiteX0" fmla="*/ 3924 w 368899"/>
              <a:gd name="connsiteY0" fmla="*/ 0 h 765271"/>
              <a:gd name="connsiteX1" fmla="*/ 0 w 368899"/>
              <a:gd name="connsiteY1" fmla="*/ 765271 h 765271"/>
              <a:gd name="connsiteX2" fmla="*/ 368899 w 368899"/>
              <a:gd name="connsiteY2" fmla="*/ 761346 h 76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8899" h="765271">
                <a:moveTo>
                  <a:pt x="3924" y="0"/>
                </a:moveTo>
                <a:lnTo>
                  <a:pt x="0" y="765271"/>
                </a:lnTo>
                <a:lnTo>
                  <a:pt x="368899" y="761346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DA80513-044D-41CB-B499-27793F6B44FE}"/>
              </a:ext>
            </a:extLst>
          </p:cNvPr>
          <p:cNvSpPr/>
          <p:nvPr/>
        </p:nvSpPr>
        <p:spPr>
          <a:xfrm>
            <a:off x="1334318" y="3386812"/>
            <a:ext cx="4493510" cy="1687519"/>
          </a:xfrm>
          <a:custGeom>
            <a:avLst/>
            <a:gdLst>
              <a:gd name="connsiteX0" fmla="*/ 0 w 4493510"/>
              <a:gd name="connsiteY0" fmla="*/ 1687519 h 1687519"/>
              <a:gd name="connsiteX1" fmla="*/ 0 w 4493510"/>
              <a:gd name="connsiteY1" fmla="*/ 631839 h 1687519"/>
              <a:gd name="connsiteX2" fmla="*/ 4485661 w 4493510"/>
              <a:gd name="connsiteY2" fmla="*/ 596518 h 1687519"/>
              <a:gd name="connsiteX3" fmla="*/ 4493510 w 4493510"/>
              <a:gd name="connsiteY3" fmla="*/ 0 h 1687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3510" h="1687519">
                <a:moveTo>
                  <a:pt x="0" y="1687519"/>
                </a:moveTo>
                <a:lnTo>
                  <a:pt x="0" y="631839"/>
                </a:lnTo>
                <a:lnTo>
                  <a:pt x="4485661" y="596518"/>
                </a:lnTo>
                <a:lnTo>
                  <a:pt x="4493510" y="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4A6B36B-DE5F-4C24-A5D9-948C2703D050}"/>
              </a:ext>
            </a:extLst>
          </p:cNvPr>
          <p:cNvSpPr/>
          <p:nvPr/>
        </p:nvSpPr>
        <p:spPr>
          <a:xfrm>
            <a:off x="5015464" y="5812130"/>
            <a:ext cx="361051" cy="784893"/>
          </a:xfrm>
          <a:custGeom>
            <a:avLst/>
            <a:gdLst>
              <a:gd name="connsiteX0" fmla="*/ 361051 w 361051"/>
              <a:gd name="connsiteY0" fmla="*/ 784893 h 784893"/>
              <a:gd name="connsiteX1" fmla="*/ 0 w 361051"/>
              <a:gd name="connsiteY1" fmla="*/ 784893 h 784893"/>
              <a:gd name="connsiteX2" fmla="*/ 7849 w 361051"/>
              <a:gd name="connsiteY2" fmla="*/ 0 h 784893"/>
              <a:gd name="connsiteX3" fmla="*/ 361051 w 361051"/>
              <a:gd name="connsiteY3" fmla="*/ 7849 h 784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051" h="784893">
                <a:moveTo>
                  <a:pt x="361051" y="784893"/>
                </a:moveTo>
                <a:lnTo>
                  <a:pt x="0" y="784893"/>
                </a:lnTo>
                <a:cubicBezTo>
                  <a:pt x="2616" y="523262"/>
                  <a:pt x="5233" y="261631"/>
                  <a:pt x="7849" y="0"/>
                </a:cubicBezTo>
                <a:lnTo>
                  <a:pt x="361051" y="7849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C5FD9B21-1C0E-46CB-BD35-7A2479D86FB8}"/>
              </a:ext>
            </a:extLst>
          </p:cNvPr>
          <p:cNvSpPr/>
          <p:nvPr/>
        </p:nvSpPr>
        <p:spPr>
          <a:xfrm>
            <a:off x="5023313" y="5050785"/>
            <a:ext cx="353202" cy="757421"/>
          </a:xfrm>
          <a:custGeom>
            <a:avLst/>
            <a:gdLst>
              <a:gd name="connsiteX0" fmla="*/ 7849 w 353202"/>
              <a:gd name="connsiteY0" fmla="*/ 757421 h 757421"/>
              <a:gd name="connsiteX1" fmla="*/ 0 w 353202"/>
              <a:gd name="connsiteY1" fmla="*/ 0 h 757421"/>
              <a:gd name="connsiteX2" fmla="*/ 353202 w 353202"/>
              <a:gd name="connsiteY2" fmla="*/ 3924 h 75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3202" h="757421">
                <a:moveTo>
                  <a:pt x="7849" y="757421"/>
                </a:moveTo>
                <a:cubicBezTo>
                  <a:pt x="5233" y="504947"/>
                  <a:pt x="2616" y="252474"/>
                  <a:pt x="0" y="0"/>
                </a:cubicBezTo>
                <a:lnTo>
                  <a:pt x="353202" y="3924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12F0D68B-979C-4003-B8BB-3E8808A461C9}"/>
              </a:ext>
            </a:extLst>
          </p:cNvPr>
          <p:cNvSpPr/>
          <p:nvPr/>
        </p:nvSpPr>
        <p:spPr>
          <a:xfrm>
            <a:off x="5015464" y="3991179"/>
            <a:ext cx="7849" cy="1059606"/>
          </a:xfrm>
          <a:custGeom>
            <a:avLst/>
            <a:gdLst>
              <a:gd name="connsiteX0" fmla="*/ 7849 w 7849"/>
              <a:gd name="connsiteY0" fmla="*/ 1059606 h 1059606"/>
              <a:gd name="connsiteX1" fmla="*/ 0 w 7849"/>
              <a:gd name="connsiteY1" fmla="*/ 0 h 1059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49" h="1059606">
                <a:moveTo>
                  <a:pt x="7849" y="1059606"/>
                </a:moveTo>
                <a:cubicBezTo>
                  <a:pt x="5233" y="706404"/>
                  <a:pt x="2616" y="353202"/>
                  <a:pt x="0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34C5E9D7-BA00-430A-85B5-C2F79DA50D79}"/>
              </a:ext>
            </a:extLst>
          </p:cNvPr>
          <p:cNvSpPr/>
          <p:nvPr/>
        </p:nvSpPr>
        <p:spPr>
          <a:xfrm>
            <a:off x="2021098" y="3410359"/>
            <a:ext cx="4069669" cy="1263677"/>
          </a:xfrm>
          <a:custGeom>
            <a:avLst/>
            <a:gdLst>
              <a:gd name="connsiteX0" fmla="*/ 0 w 4371852"/>
              <a:gd name="connsiteY0" fmla="*/ 1263677 h 1263677"/>
              <a:gd name="connsiteX1" fmla="*/ 0 w 4371852"/>
              <a:gd name="connsiteY1" fmla="*/ 718177 h 1263677"/>
              <a:gd name="connsiteX2" fmla="*/ 2919801 w 4371852"/>
              <a:gd name="connsiteY2" fmla="*/ 702479 h 1263677"/>
              <a:gd name="connsiteX3" fmla="*/ 2931574 w 4371852"/>
              <a:gd name="connsiteY3" fmla="*/ 690705 h 1263677"/>
              <a:gd name="connsiteX4" fmla="*/ 2962970 w 4371852"/>
              <a:gd name="connsiteY4" fmla="*/ 651461 h 1263677"/>
              <a:gd name="connsiteX5" fmla="*/ 2986516 w 4371852"/>
              <a:gd name="connsiteY5" fmla="*/ 635763 h 1263677"/>
              <a:gd name="connsiteX6" fmla="*/ 3013988 w 4371852"/>
              <a:gd name="connsiteY6" fmla="*/ 631838 h 1263677"/>
              <a:gd name="connsiteX7" fmla="*/ 3061081 w 4371852"/>
              <a:gd name="connsiteY7" fmla="*/ 635763 h 1263677"/>
              <a:gd name="connsiteX8" fmla="*/ 3076779 w 4371852"/>
              <a:gd name="connsiteY8" fmla="*/ 655385 h 1263677"/>
              <a:gd name="connsiteX9" fmla="*/ 3084628 w 4371852"/>
              <a:gd name="connsiteY9" fmla="*/ 667159 h 1263677"/>
              <a:gd name="connsiteX10" fmla="*/ 3088553 w 4371852"/>
              <a:gd name="connsiteY10" fmla="*/ 678932 h 1263677"/>
              <a:gd name="connsiteX11" fmla="*/ 3100326 w 4371852"/>
              <a:gd name="connsiteY11" fmla="*/ 682856 h 1263677"/>
              <a:gd name="connsiteX12" fmla="*/ 3119948 w 4371852"/>
              <a:gd name="connsiteY12" fmla="*/ 690705 h 1263677"/>
              <a:gd name="connsiteX13" fmla="*/ 4089291 w 4371852"/>
              <a:gd name="connsiteY13" fmla="*/ 678932 h 1263677"/>
              <a:gd name="connsiteX14" fmla="*/ 4065744 w 4371852"/>
              <a:gd name="connsiteY14" fmla="*/ 0 h 1263677"/>
              <a:gd name="connsiteX15" fmla="*/ 4371852 w 4371852"/>
              <a:gd name="connsiteY15" fmla="*/ 545500 h 1263677"/>
              <a:gd name="connsiteX0" fmla="*/ 0 w 4089291"/>
              <a:gd name="connsiteY0" fmla="*/ 1263677 h 1263677"/>
              <a:gd name="connsiteX1" fmla="*/ 0 w 4089291"/>
              <a:gd name="connsiteY1" fmla="*/ 718177 h 1263677"/>
              <a:gd name="connsiteX2" fmla="*/ 2919801 w 4089291"/>
              <a:gd name="connsiteY2" fmla="*/ 702479 h 1263677"/>
              <a:gd name="connsiteX3" fmla="*/ 2931574 w 4089291"/>
              <a:gd name="connsiteY3" fmla="*/ 690705 h 1263677"/>
              <a:gd name="connsiteX4" fmla="*/ 2962970 w 4089291"/>
              <a:gd name="connsiteY4" fmla="*/ 651461 h 1263677"/>
              <a:gd name="connsiteX5" fmla="*/ 2986516 w 4089291"/>
              <a:gd name="connsiteY5" fmla="*/ 635763 h 1263677"/>
              <a:gd name="connsiteX6" fmla="*/ 3013988 w 4089291"/>
              <a:gd name="connsiteY6" fmla="*/ 631838 h 1263677"/>
              <a:gd name="connsiteX7" fmla="*/ 3061081 w 4089291"/>
              <a:gd name="connsiteY7" fmla="*/ 635763 h 1263677"/>
              <a:gd name="connsiteX8" fmla="*/ 3076779 w 4089291"/>
              <a:gd name="connsiteY8" fmla="*/ 655385 h 1263677"/>
              <a:gd name="connsiteX9" fmla="*/ 3084628 w 4089291"/>
              <a:gd name="connsiteY9" fmla="*/ 667159 h 1263677"/>
              <a:gd name="connsiteX10" fmla="*/ 3088553 w 4089291"/>
              <a:gd name="connsiteY10" fmla="*/ 678932 h 1263677"/>
              <a:gd name="connsiteX11" fmla="*/ 3100326 w 4089291"/>
              <a:gd name="connsiteY11" fmla="*/ 682856 h 1263677"/>
              <a:gd name="connsiteX12" fmla="*/ 3119948 w 4089291"/>
              <a:gd name="connsiteY12" fmla="*/ 690705 h 1263677"/>
              <a:gd name="connsiteX13" fmla="*/ 4089291 w 4089291"/>
              <a:gd name="connsiteY13" fmla="*/ 678932 h 1263677"/>
              <a:gd name="connsiteX14" fmla="*/ 4065744 w 4089291"/>
              <a:gd name="connsiteY14" fmla="*/ 0 h 1263677"/>
              <a:gd name="connsiteX0" fmla="*/ 0 w 4069669"/>
              <a:gd name="connsiteY0" fmla="*/ 1263677 h 1263677"/>
              <a:gd name="connsiteX1" fmla="*/ 0 w 4069669"/>
              <a:gd name="connsiteY1" fmla="*/ 718177 h 1263677"/>
              <a:gd name="connsiteX2" fmla="*/ 2919801 w 4069669"/>
              <a:gd name="connsiteY2" fmla="*/ 702479 h 1263677"/>
              <a:gd name="connsiteX3" fmla="*/ 2931574 w 4069669"/>
              <a:gd name="connsiteY3" fmla="*/ 690705 h 1263677"/>
              <a:gd name="connsiteX4" fmla="*/ 2962970 w 4069669"/>
              <a:gd name="connsiteY4" fmla="*/ 651461 h 1263677"/>
              <a:gd name="connsiteX5" fmla="*/ 2986516 w 4069669"/>
              <a:gd name="connsiteY5" fmla="*/ 635763 h 1263677"/>
              <a:gd name="connsiteX6" fmla="*/ 3013988 w 4069669"/>
              <a:gd name="connsiteY6" fmla="*/ 631838 h 1263677"/>
              <a:gd name="connsiteX7" fmla="*/ 3061081 w 4069669"/>
              <a:gd name="connsiteY7" fmla="*/ 635763 h 1263677"/>
              <a:gd name="connsiteX8" fmla="*/ 3076779 w 4069669"/>
              <a:gd name="connsiteY8" fmla="*/ 655385 h 1263677"/>
              <a:gd name="connsiteX9" fmla="*/ 3084628 w 4069669"/>
              <a:gd name="connsiteY9" fmla="*/ 667159 h 1263677"/>
              <a:gd name="connsiteX10" fmla="*/ 3088553 w 4069669"/>
              <a:gd name="connsiteY10" fmla="*/ 678932 h 1263677"/>
              <a:gd name="connsiteX11" fmla="*/ 3100326 w 4069669"/>
              <a:gd name="connsiteY11" fmla="*/ 682856 h 1263677"/>
              <a:gd name="connsiteX12" fmla="*/ 3119948 w 4069669"/>
              <a:gd name="connsiteY12" fmla="*/ 690705 h 1263677"/>
              <a:gd name="connsiteX13" fmla="*/ 4069669 w 4069669"/>
              <a:gd name="connsiteY13" fmla="*/ 682856 h 1263677"/>
              <a:gd name="connsiteX14" fmla="*/ 4065744 w 4069669"/>
              <a:gd name="connsiteY14" fmla="*/ 0 h 126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69669" h="1263677">
                <a:moveTo>
                  <a:pt x="0" y="1263677"/>
                </a:moveTo>
                <a:lnTo>
                  <a:pt x="0" y="718177"/>
                </a:lnTo>
                <a:lnTo>
                  <a:pt x="2919801" y="702479"/>
                </a:lnTo>
                <a:lnTo>
                  <a:pt x="2931574" y="690705"/>
                </a:lnTo>
                <a:cubicBezTo>
                  <a:pt x="2940139" y="678713"/>
                  <a:pt x="2950283" y="661329"/>
                  <a:pt x="2962970" y="651461"/>
                </a:cubicBezTo>
                <a:cubicBezTo>
                  <a:pt x="2970416" y="645670"/>
                  <a:pt x="2977178" y="637097"/>
                  <a:pt x="2986516" y="635763"/>
                </a:cubicBezTo>
                <a:lnTo>
                  <a:pt x="3013988" y="631838"/>
                </a:lnTo>
                <a:cubicBezTo>
                  <a:pt x="3029686" y="633146"/>
                  <a:pt x="3045635" y="632674"/>
                  <a:pt x="3061081" y="635763"/>
                </a:cubicBezTo>
                <a:cubicBezTo>
                  <a:pt x="3075784" y="638704"/>
                  <a:pt x="3071814" y="645454"/>
                  <a:pt x="3076779" y="655385"/>
                </a:cubicBezTo>
                <a:cubicBezTo>
                  <a:pt x="3078888" y="659604"/>
                  <a:pt x="3082519" y="662940"/>
                  <a:pt x="3084628" y="667159"/>
                </a:cubicBezTo>
                <a:cubicBezTo>
                  <a:pt x="3086478" y="670859"/>
                  <a:pt x="3085628" y="676007"/>
                  <a:pt x="3088553" y="678932"/>
                </a:cubicBezTo>
                <a:cubicBezTo>
                  <a:pt x="3091478" y="681857"/>
                  <a:pt x="3096402" y="681548"/>
                  <a:pt x="3100326" y="682856"/>
                </a:cubicBezTo>
                <a:cubicBezTo>
                  <a:pt x="3114276" y="692156"/>
                  <a:pt x="3107382" y="690705"/>
                  <a:pt x="3119948" y="690705"/>
                </a:cubicBezTo>
                <a:lnTo>
                  <a:pt x="4069669" y="682856"/>
                </a:lnTo>
                <a:cubicBezTo>
                  <a:pt x="4068361" y="455237"/>
                  <a:pt x="4067052" y="227619"/>
                  <a:pt x="4065744" y="0"/>
                </a:cubicBezTo>
              </a:path>
            </a:pathLst>
          </a:cu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C0204DD8-6755-4B7E-BDB2-4E9EA617AE82}"/>
              </a:ext>
            </a:extLst>
          </p:cNvPr>
          <p:cNvSpPr/>
          <p:nvPr/>
        </p:nvSpPr>
        <p:spPr>
          <a:xfrm>
            <a:off x="2021099" y="3402510"/>
            <a:ext cx="4140309" cy="2021099"/>
          </a:xfrm>
          <a:custGeom>
            <a:avLst/>
            <a:gdLst>
              <a:gd name="connsiteX0" fmla="*/ 0 w 4140309"/>
              <a:gd name="connsiteY0" fmla="*/ 2021099 h 2021099"/>
              <a:gd name="connsiteX1" fmla="*/ 121658 w 4140309"/>
              <a:gd name="connsiteY1" fmla="*/ 2017174 h 2021099"/>
              <a:gd name="connsiteX2" fmla="*/ 117734 w 4140309"/>
              <a:gd name="connsiteY2" fmla="*/ 792742 h 2021099"/>
              <a:gd name="connsiteX3" fmla="*/ 2908027 w 4140309"/>
              <a:gd name="connsiteY3" fmla="*/ 780968 h 2021099"/>
              <a:gd name="connsiteX4" fmla="*/ 2943347 w 4140309"/>
              <a:gd name="connsiteY4" fmla="*/ 773119 h 2021099"/>
              <a:gd name="connsiteX5" fmla="*/ 2951196 w 4140309"/>
              <a:gd name="connsiteY5" fmla="*/ 761346 h 2021099"/>
              <a:gd name="connsiteX6" fmla="*/ 2962970 w 4140309"/>
              <a:gd name="connsiteY6" fmla="*/ 753497 h 2021099"/>
              <a:gd name="connsiteX7" fmla="*/ 2986516 w 4140309"/>
              <a:gd name="connsiteY7" fmla="*/ 737799 h 2021099"/>
              <a:gd name="connsiteX8" fmla="*/ 2998290 w 4140309"/>
              <a:gd name="connsiteY8" fmla="*/ 729950 h 2021099"/>
              <a:gd name="connsiteX9" fmla="*/ 3013988 w 4140309"/>
              <a:gd name="connsiteY9" fmla="*/ 726026 h 2021099"/>
              <a:gd name="connsiteX10" fmla="*/ 3025761 w 4140309"/>
              <a:gd name="connsiteY10" fmla="*/ 722101 h 2021099"/>
              <a:gd name="connsiteX11" fmla="*/ 3068930 w 4140309"/>
              <a:gd name="connsiteY11" fmla="*/ 729950 h 2021099"/>
              <a:gd name="connsiteX12" fmla="*/ 3092477 w 4140309"/>
              <a:gd name="connsiteY12" fmla="*/ 737799 h 2021099"/>
              <a:gd name="connsiteX13" fmla="*/ 3108175 w 4140309"/>
              <a:gd name="connsiteY13" fmla="*/ 761346 h 2021099"/>
              <a:gd name="connsiteX14" fmla="*/ 3112099 w 4140309"/>
              <a:gd name="connsiteY14" fmla="*/ 784893 h 2021099"/>
              <a:gd name="connsiteX15" fmla="*/ 3123873 w 4140309"/>
              <a:gd name="connsiteY15" fmla="*/ 792742 h 2021099"/>
              <a:gd name="connsiteX16" fmla="*/ 3143495 w 4140309"/>
              <a:gd name="connsiteY16" fmla="*/ 796666 h 2021099"/>
              <a:gd name="connsiteX17" fmla="*/ 4132460 w 4140309"/>
              <a:gd name="connsiteY17" fmla="*/ 788817 h 2021099"/>
              <a:gd name="connsiteX18" fmla="*/ 4140309 w 4140309"/>
              <a:gd name="connsiteY18" fmla="*/ 0 h 2021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140309" h="2021099">
                <a:moveTo>
                  <a:pt x="0" y="2021099"/>
                </a:moveTo>
                <a:lnTo>
                  <a:pt x="121658" y="2017174"/>
                </a:lnTo>
                <a:lnTo>
                  <a:pt x="117734" y="792742"/>
                </a:lnTo>
                <a:lnTo>
                  <a:pt x="2908027" y="780968"/>
                </a:lnTo>
                <a:cubicBezTo>
                  <a:pt x="2919800" y="778352"/>
                  <a:pt x="2932367" y="778110"/>
                  <a:pt x="2943347" y="773119"/>
                </a:cubicBezTo>
                <a:cubicBezTo>
                  <a:pt x="2947641" y="771167"/>
                  <a:pt x="2947861" y="764681"/>
                  <a:pt x="2951196" y="761346"/>
                </a:cubicBezTo>
                <a:cubicBezTo>
                  <a:pt x="2954531" y="758011"/>
                  <a:pt x="2959346" y="756517"/>
                  <a:pt x="2962970" y="753497"/>
                </a:cubicBezTo>
                <a:cubicBezTo>
                  <a:pt x="2982569" y="737164"/>
                  <a:pt x="2965825" y="744695"/>
                  <a:pt x="2986516" y="737799"/>
                </a:cubicBezTo>
                <a:cubicBezTo>
                  <a:pt x="2990441" y="735183"/>
                  <a:pt x="2993955" y="731808"/>
                  <a:pt x="2998290" y="729950"/>
                </a:cubicBezTo>
                <a:cubicBezTo>
                  <a:pt x="3003248" y="727825"/>
                  <a:pt x="3008802" y="727508"/>
                  <a:pt x="3013988" y="726026"/>
                </a:cubicBezTo>
                <a:cubicBezTo>
                  <a:pt x="3017966" y="724890"/>
                  <a:pt x="3021837" y="723409"/>
                  <a:pt x="3025761" y="722101"/>
                </a:cubicBezTo>
                <a:cubicBezTo>
                  <a:pt x="3045101" y="724864"/>
                  <a:pt x="3052113" y="724905"/>
                  <a:pt x="3068930" y="729950"/>
                </a:cubicBezTo>
                <a:cubicBezTo>
                  <a:pt x="3076855" y="732327"/>
                  <a:pt x="3092477" y="737799"/>
                  <a:pt x="3092477" y="737799"/>
                </a:cubicBezTo>
                <a:cubicBezTo>
                  <a:pt x="3097710" y="745648"/>
                  <a:pt x="3106624" y="752041"/>
                  <a:pt x="3108175" y="761346"/>
                </a:cubicBezTo>
                <a:cubicBezTo>
                  <a:pt x="3109483" y="769195"/>
                  <a:pt x="3108540" y="777776"/>
                  <a:pt x="3112099" y="784893"/>
                </a:cubicBezTo>
                <a:cubicBezTo>
                  <a:pt x="3114208" y="789112"/>
                  <a:pt x="3119654" y="790633"/>
                  <a:pt x="3123873" y="792742"/>
                </a:cubicBezTo>
                <a:cubicBezTo>
                  <a:pt x="3133376" y="797493"/>
                  <a:pt x="3134515" y="796666"/>
                  <a:pt x="3143495" y="796666"/>
                </a:cubicBezTo>
                <a:lnTo>
                  <a:pt x="4132460" y="788817"/>
                </a:lnTo>
                <a:cubicBezTo>
                  <a:pt x="4135076" y="525878"/>
                  <a:pt x="4137693" y="262939"/>
                  <a:pt x="4140309" y="0"/>
                </a:cubicBezTo>
              </a:path>
            </a:pathLst>
          </a:cu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B649F35-2889-4521-9D3C-401EBC2DA02E}"/>
              </a:ext>
            </a:extLst>
          </p:cNvPr>
          <p:cNvSpPr/>
          <p:nvPr/>
        </p:nvSpPr>
        <p:spPr>
          <a:xfrm>
            <a:off x="2021099" y="3398585"/>
            <a:ext cx="4203100" cy="2790294"/>
          </a:xfrm>
          <a:custGeom>
            <a:avLst/>
            <a:gdLst>
              <a:gd name="connsiteX0" fmla="*/ 0 w 4203100"/>
              <a:gd name="connsiteY0" fmla="*/ 2790294 h 2790294"/>
              <a:gd name="connsiteX1" fmla="*/ 227619 w 4203100"/>
              <a:gd name="connsiteY1" fmla="*/ 2786370 h 2790294"/>
              <a:gd name="connsiteX2" fmla="*/ 243316 w 4203100"/>
              <a:gd name="connsiteY2" fmla="*/ 914400 h 2790294"/>
              <a:gd name="connsiteX3" fmla="*/ 2900178 w 4203100"/>
              <a:gd name="connsiteY3" fmla="*/ 906551 h 2790294"/>
              <a:gd name="connsiteX4" fmla="*/ 2931574 w 4203100"/>
              <a:gd name="connsiteY4" fmla="*/ 890854 h 2790294"/>
              <a:gd name="connsiteX5" fmla="*/ 2951196 w 4203100"/>
              <a:gd name="connsiteY5" fmla="*/ 875156 h 2790294"/>
              <a:gd name="connsiteX6" fmla="*/ 2959045 w 4203100"/>
              <a:gd name="connsiteY6" fmla="*/ 863382 h 2790294"/>
              <a:gd name="connsiteX7" fmla="*/ 2986516 w 4203100"/>
              <a:gd name="connsiteY7" fmla="*/ 851609 h 2790294"/>
              <a:gd name="connsiteX8" fmla="*/ 3017912 w 4203100"/>
              <a:gd name="connsiteY8" fmla="*/ 843760 h 2790294"/>
              <a:gd name="connsiteX9" fmla="*/ 3045383 w 4203100"/>
              <a:gd name="connsiteY9" fmla="*/ 847685 h 2790294"/>
              <a:gd name="connsiteX10" fmla="*/ 3057157 w 4203100"/>
              <a:gd name="connsiteY10" fmla="*/ 851609 h 2790294"/>
              <a:gd name="connsiteX11" fmla="*/ 3080704 w 4203100"/>
              <a:gd name="connsiteY11" fmla="*/ 855533 h 2790294"/>
              <a:gd name="connsiteX12" fmla="*/ 3096401 w 4203100"/>
              <a:gd name="connsiteY12" fmla="*/ 859458 h 2790294"/>
              <a:gd name="connsiteX13" fmla="*/ 3112099 w 4203100"/>
              <a:gd name="connsiteY13" fmla="*/ 883005 h 2790294"/>
              <a:gd name="connsiteX14" fmla="*/ 3119948 w 4203100"/>
              <a:gd name="connsiteY14" fmla="*/ 906551 h 2790294"/>
              <a:gd name="connsiteX15" fmla="*/ 3131722 w 4203100"/>
              <a:gd name="connsiteY15" fmla="*/ 918325 h 2790294"/>
              <a:gd name="connsiteX16" fmla="*/ 4191327 w 4203100"/>
              <a:gd name="connsiteY16" fmla="*/ 902627 h 2790294"/>
              <a:gd name="connsiteX17" fmla="*/ 4203100 w 4203100"/>
              <a:gd name="connsiteY17" fmla="*/ 0 h 279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203100" h="2790294">
                <a:moveTo>
                  <a:pt x="0" y="2790294"/>
                </a:moveTo>
                <a:lnTo>
                  <a:pt x="227619" y="2786370"/>
                </a:lnTo>
                <a:lnTo>
                  <a:pt x="243316" y="914400"/>
                </a:lnTo>
                <a:lnTo>
                  <a:pt x="2900178" y="906551"/>
                </a:lnTo>
                <a:cubicBezTo>
                  <a:pt x="2910643" y="901319"/>
                  <a:pt x="2921989" y="897564"/>
                  <a:pt x="2931574" y="890854"/>
                </a:cubicBezTo>
                <a:cubicBezTo>
                  <a:pt x="2963850" y="868261"/>
                  <a:pt x="2915538" y="887041"/>
                  <a:pt x="2951196" y="875156"/>
                </a:cubicBezTo>
                <a:cubicBezTo>
                  <a:pt x="2953812" y="871231"/>
                  <a:pt x="2955710" y="866717"/>
                  <a:pt x="2959045" y="863382"/>
                </a:cubicBezTo>
                <a:cubicBezTo>
                  <a:pt x="2968604" y="853823"/>
                  <a:pt x="2973907" y="855211"/>
                  <a:pt x="2986516" y="851609"/>
                </a:cubicBezTo>
                <a:cubicBezTo>
                  <a:pt x="3014677" y="843564"/>
                  <a:pt x="2978015" y="851741"/>
                  <a:pt x="3017912" y="843760"/>
                </a:cubicBezTo>
                <a:cubicBezTo>
                  <a:pt x="3027069" y="845068"/>
                  <a:pt x="3036313" y="845871"/>
                  <a:pt x="3045383" y="847685"/>
                </a:cubicBezTo>
                <a:cubicBezTo>
                  <a:pt x="3049440" y="848496"/>
                  <a:pt x="3053119" y="850712"/>
                  <a:pt x="3057157" y="851609"/>
                </a:cubicBezTo>
                <a:cubicBezTo>
                  <a:pt x="3064925" y="853335"/>
                  <a:pt x="3072901" y="853972"/>
                  <a:pt x="3080704" y="855533"/>
                </a:cubicBezTo>
                <a:cubicBezTo>
                  <a:pt x="3085993" y="856591"/>
                  <a:pt x="3091169" y="858150"/>
                  <a:pt x="3096401" y="859458"/>
                </a:cubicBezTo>
                <a:cubicBezTo>
                  <a:pt x="3101634" y="867307"/>
                  <a:pt x="3109116" y="874056"/>
                  <a:pt x="3112099" y="883005"/>
                </a:cubicBezTo>
                <a:cubicBezTo>
                  <a:pt x="3114715" y="890854"/>
                  <a:pt x="3113064" y="901962"/>
                  <a:pt x="3119948" y="906551"/>
                </a:cubicBezTo>
                <a:cubicBezTo>
                  <a:pt x="3132811" y="915126"/>
                  <a:pt x="3131722" y="909683"/>
                  <a:pt x="3131722" y="918325"/>
                </a:cubicBezTo>
                <a:lnTo>
                  <a:pt x="4191327" y="902627"/>
                </a:lnTo>
                <a:lnTo>
                  <a:pt x="4203100" y="0"/>
                </a:lnTo>
              </a:path>
            </a:pathLst>
          </a:cu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4C76DFD-EA1A-4575-9373-71901602B1F5}"/>
              </a:ext>
            </a:extLst>
          </p:cNvPr>
          <p:cNvSpPr/>
          <p:nvPr/>
        </p:nvSpPr>
        <p:spPr>
          <a:xfrm>
            <a:off x="5717944" y="3398585"/>
            <a:ext cx="569048" cy="1259753"/>
          </a:xfrm>
          <a:custGeom>
            <a:avLst/>
            <a:gdLst>
              <a:gd name="connsiteX0" fmla="*/ 0 w 898703"/>
              <a:gd name="connsiteY0" fmla="*/ 1059606 h 1059606"/>
              <a:gd name="connsiteX1" fmla="*/ 879080 w 898703"/>
              <a:gd name="connsiteY1" fmla="*/ 1043908 h 1059606"/>
              <a:gd name="connsiteX2" fmla="*/ 898703 w 898703"/>
              <a:gd name="connsiteY2" fmla="*/ 0 h 1059606"/>
              <a:gd name="connsiteX0" fmla="*/ 0 w 569048"/>
              <a:gd name="connsiteY0" fmla="*/ 1255830 h 1255830"/>
              <a:gd name="connsiteX1" fmla="*/ 549425 w 569048"/>
              <a:gd name="connsiteY1" fmla="*/ 1043908 h 1255830"/>
              <a:gd name="connsiteX2" fmla="*/ 569048 w 569048"/>
              <a:gd name="connsiteY2" fmla="*/ 0 h 1255830"/>
              <a:gd name="connsiteX0" fmla="*/ 0 w 569048"/>
              <a:gd name="connsiteY0" fmla="*/ 1255830 h 1259753"/>
              <a:gd name="connsiteX1" fmla="*/ 545500 w 569048"/>
              <a:gd name="connsiteY1" fmla="*/ 1259753 h 1259753"/>
              <a:gd name="connsiteX2" fmla="*/ 569048 w 569048"/>
              <a:gd name="connsiteY2" fmla="*/ 0 h 1259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9048" h="1259753">
                <a:moveTo>
                  <a:pt x="0" y="1255830"/>
                </a:moveTo>
                <a:lnTo>
                  <a:pt x="545500" y="1259753"/>
                </a:lnTo>
                <a:lnTo>
                  <a:pt x="569048" y="0"/>
                </a:lnTo>
              </a:path>
            </a:pathLst>
          </a:cu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836D3BC2-0581-459D-9554-D12219383E4F}"/>
              </a:ext>
            </a:extLst>
          </p:cNvPr>
          <p:cNvSpPr/>
          <p:nvPr/>
        </p:nvSpPr>
        <p:spPr>
          <a:xfrm>
            <a:off x="5710094" y="3398585"/>
            <a:ext cx="647537" cy="2032873"/>
          </a:xfrm>
          <a:custGeom>
            <a:avLst/>
            <a:gdLst>
              <a:gd name="connsiteX0" fmla="*/ 0 w 647537"/>
              <a:gd name="connsiteY0" fmla="*/ 2032873 h 2032873"/>
              <a:gd name="connsiteX1" fmla="*/ 627915 w 647537"/>
              <a:gd name="connsiteY1" fmla="*/ 2025024 h 2032873"/>
              <a:gd name="connsiteX2" fmla="*/ 647537 w 647537"/>
              <a:gd name="connsiteY2" fmla="*/ 0 h 2032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537" h="2032873">
                <a:moveTo>
                  <a:pt x="0" y="2032873"/>
                </a:moveTo>
                <a:lnTo>
                  <a:pt x="627915" y="2025024"/>
                </a:lnTo>
                <a:lnTo>
                  <a:pt x="647537" y="0"/>
                </a:lnTo>
              </a:path>
            </a:pathLst>
          </a:cu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48ED6001-8D1D-4F5C-A445-74CA24B80E43}"/>
              </a:ext>
            </a:extLst>
          </p:cNvPr>
          <p:cNvSpPr/>
          <p:nvPr/>
        </p:nvSpPr>
        <p:spPr>
          <a:xfrm>
            <a:off x="5698321" y="3394661"/>
            <a:ext cx="726026" cy="2802067"/>
          </a:xfrm>
          <a:custGeom>
            <a:avLst/>
            <a:gdLst>
              <a:gd name="connsiteX0" fmla="*/ 0 w 726026"/>
              <a:gd name="connsiteY0" fmla="*/ 2802067 h 2802067"/>
              <a:gd name="connsiteX1" fmla="*/ 714252 w 726026"/>
              <a:gd name="connsiteY1" fmla="*/ 2798142 h 2802067"/>
              <a:gd name="connsiteX2" fmla="*/ 726026 w 726026"/>
              <a:gd name="connsiteY2" fmla="*/ 0 h 280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6026" h="2802067">
                <a:moveTo>
                  <a:pt x="0" y="2802067"/>
                </a:moveTo>
                <a:lnTo>
                  <a:pt x="714252" y="2798142"/>
                </a:lnTo>
                <a:cubicBezTo>
                  <a:pt x="718177" y="1865428"/>
                  <a:pt x="722101" y="932714"/>
                  <a:pt x="726026" y="0"/>
                </a:cubicBezTo>
              </a:path>
            </a:pathLst>
          </a:cu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Freeform: Shape 1023">
            <a:extLst>
              <a:ext uri="{FF2B5EF4-FFF2-40B4-BE49-F238E27FC236}">
                <a16:creationId xmlns:a16="http://schemas.microsoft.com/office/drawing/2014/main" id="{2A0D1FDE-7D0F-4799-9F85-41A0D1162813}"/>
              </a:ext>
            </a:extLst>
          </p:cNvPr>
          <p:cNvSpPr/>
          <p:nvPr/>
        </p:nvSpPr>
        <p:spPr>
          <a:xfrm>
            <a:off x="1161641" y="3410359"/>
            <a:ext cx="4599471" cy="3300474"/>
          </a:xfrm>
          <a:custGeom>
            <a:avLst/>
            <a:gdLst>
              <a:gd name="connsiteX0" fmla="*/ 4599471 w 4599471"/>
              <a:gd name="connsiteY0" fmla="*/ 0 h 3300474"/>
              <a:gd name="connsiteX1" fmla="*/ 4599471 w 4599471"/>
              <a:gd name="connsiteY1" fmla="*/ 470935 h 3300474"/>
              <a:gd name="connsiteX2" fmla="*/ 11774 w 4599471"/>
              <a:gd name="connsiteY2" fmla="*/ 486633 h 3300474"/>
              <a:gd name="connsiteX3" fmla="*/ 0 w 4599471"/>
              <a:gd name="connsiteY3" fmla="*/ 3300474 h 3300474"/>
              <a:gd name="connsiteX4" fmla="*/ 3716467 w 4599471"/>
              <a:gd name="connsiteY4" fmla="*/ 3296549 h 3300474"/>
              <a:gd name="connsiteX5" fmla="*/ 3732165 w 4599471"/>
              <a:gd name="connsiteY5" fmla="*/ 1024285 h 3300474"/>
              <a:gd name="connsiteX6" fmla="*/ 3771410 w 4599471"/>
              <a:gd name="connsiteY6" fmla="*/ 996814 h 3300474"/>
              <a:gd name="connsiteX7" fmla="*/ 3806730 w 4599471"/>
              <a:gd name="connsiteY7" fmla="*/ 985040 h 3300474"/>
              <a:gd name="connsiteX8" fmla="*/ 3818503 w 4599471"/>
              <a:gd name="connsiteY8" fmla="*/ 981116 h 3300474"/>
              <a:gd name="connsiteX9" fmla="*/ 3830277 w 4599471"/>
              <a:gd name="connsiteY9" fmla="*/ 977191 h 3300474"/>
              <a:gd name="connsiteX10" fmla="*/ 3865597 w 4599471"/>
              <a:gd name="connsiteY10" fmla="*/ 969342 h 3300474"/>
              <a:gd name="connsiteX11" fmla="*/ 3932313 w 4599471"/>
              <a:gd name="connsiteY11" fmla="*/ 973267 h 3300474"/>
              <a:gd name="connsiteX12" fmla="*/ 3979406 w 4599471"/>
              <a:gd name="connsiteY12" fmla="*/ 996814 h 3300474"/>
              <a:gd name="connsiteX13" fmla="*/ 3991180 w 4599471"/>
              <a:gd name="connsiteY13" fmla="*/ 1008587 h 3300474"/>
              <a:gd name="connsiteX14" fmla="*/ 4002953 w 4599471"/>
              <a:gd name="connsiteY14" fmla="*/ 1047832 h 3300474"/>
              <a:gd name="connsiteX15" fmla="*/ 4002953 w 4599471"/>
              <a:gd name="connsiteY15" fmla="*/ 1051756 h 3300474"/>
              <a:gd name="connsiteX16" fmla="*/ 4222723 w 4599471"/>
              <a:gd name="connsiteY16" fmla="*/ 1047832 h 330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99471" h="3300474">
                <a:moveTo>
                  <a:pt x="4599471" y="0"/>
                </a:moveTo>
                <a:lnTo>
                  <a:pt x="4599471" y="470935"/>
                </a:lnTo>
                <a:lnTo>
                  <a:pt x="11774" y="486633"/>
                </a:lnTo>
                <a:cubicBezTo>
                  <a:pt x="7849" y="1424580"/>
                  <a:pt x="3925" y="2362527"/>
                  <a:pt x="0" y="3300474"/>
                </a:cubicBezTo>
                <a:lnTo>
                  <a:pt x="3716467" y="3296549"/>
                </a:lnTo>
                <a:lnTo>
                  <a:pt x="3732165" y="1024285"/>
                </a:lnTo>
                <a:cubicBezTo>
                  <a:pt x="3745247" y="1015128"/>
                  <a:pt x="3756261" y="1001864"/>
                  <a:pt x="3771410" y="996814"/>
                </a:cubicBezTo>
                <a:lnTo>
                  <a:pt x="3806730" y="985040"/>
                </a:lnTo>
                <a:lnTo>
                  <a:pt x="3818503" y="981116"/>
                </a:lnTo>
                <a:cubicBezTo>
                  <a:pt x="3822428" y="979808"/>
                  <a:pt x="3826264" y="978194"/>
                  <a:pt x="3830277" y="977191"/>
                </a:cubicBezTo>
                <a:cubicBezTo>
                  <a:pt x="3852445" y="971649"/>
                  <a:pt x="3840685" y="974325"/>
                  <a:pt x="3865597" y="969342"/>
                </a:cubicBezTo>
                <a:cubicBezTo>
                  <a:pt x="3887836" y="970650"/>
                  <a:pt x="3910223" y="970386"/>
                  <a:pt x="3932313" y="973267"/>
                </a:cubicBezTo>
                <a:cubicBezTo>
                  <a:pt x="3946996" y="975182"/>
                  <a:pt x="3969285" y="986694"/>
                  <a:pt x="3979406" y="996814"/>
                </a:cubicBezTo>
                <a:lnTo>
                  <a:pt x="3991180" y="1008587"/>
                </a:lnTo>
                <a:cubicBezTo>
                  <a:pt x="3996187" y="1023609"/>
                  <a:pt x="3999987" y="1033001"/>
                  <a:pt x="4002953" y="1047832"/>
                </a:cubicBezTo>
                <a:cubicBezTo>
                  <a:pt x="4003209" y="1049115"/>
                  <a:pt x="4002953" y="1050448"/>
                  <a:pt x="4002953" y="1051756"/>
                </a:cubicBezTo>
                <a:lnTo>
                  <a:pt x="4222723" y="1047832"/>
                </a:ln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Freeform: Shape 1024">
            <a:extLst>
              <a:ext uri="{FF2B5EF4-FFF2-40B4-BE49-F238E27FC236}">
                <a16:creationId xmlns:a16="http://schemas.microsoft.com/office/drawing/2014/main" id="{7B59C6B5-C36D-41CD-AB2B-007186359FEE}"/>
              </a:ext>
            </a:extLst>
          </p:cNvPr>
          <p:cNvSpPr/>
          <p:nvPr/>
        </p:nvSpPr>
        <p:spPr>
          <a:xfrm>
            <a:off x="1169490" y="4364003"/>
            <a:ext cx="521954" cy="94188"/>
          </a:xfrm>
          <a:custGeom>
            <a:avLst/>
            <a:gdLst>
              <a:gd name="connsiteX0" fmla="*/ 521954 w 521954"/>
              <a:gd name="connsiteY0" fmla="*/ 90263 h 94188"/>
              <a:gd name="connsiteX1" fmla="*/ 294335 w 521954"/>
              <a:gd name="connsiteY1" fmla="*/ 90263 h 94188"/>
              <a:gd name="connsiteX2" fmla="*/ 282562 w 521954"/>
              <a:gd name="connsiteY2" fmla="*/ 58867 h 94188"/>
              <a:gd name="connsiteX3" fmla="*/ 270788 w 521954"/>
              <a:gd name="connsiteY3" fmla="*/ 47094 h 94188"/>
              <a:gd name="connsiteX4" fmla="*/ 255090 w 521954"/>
              <a:gd name="connsiteY4" fmla="*/ 31396 h 94188"/>
              <a:gd name="connsiteX5" fmla="*/ 231543 w 521954"/>
              <a:gd name="connsiteY5" fmla="*/ 11774 h 94188"/>
              <a:gd name="connsiteX6" fmla="*/ 215846 w 521954"/>
              <a:gd name="connsiteY6" fmla="*/ 7849 h 94188"/>
              <a:gd name="connsiteX7" fmla="*/ 192299 w 521954"/>
              <a:gd name="connsiteY7" fmla="*/ 0 h 94188"/>
              <a:gd name="connsiteX8" fmla="*/ 141281 w 521954"/>
              <a:gd name="connsiteY8" fmla="*/ 3925 h 94188"/>
              <a:gd name="connsiteX9" fmla="*/ 129507 w 521954"/>
              <a:gd name="connsiteY9" fmla="*/ 11774 h 94188"/>
              <a:gd name="connsiteX10" fmla="*/ 109885 w 521954"/>
              <a:gd name="connsiteY10" fmla="*/ 47094 h 94188"/>
              <a:gd name="connsiteX11" fmla="*/ 105961 w 521954"/>
              <a:gd name="connsiteY11" fmla="*/ 62792 h 94188"/>
              <a:gd name="connsiteX12" fmla="*/ 98112 w 521954"/>
              <a:gd name="connsiteY12" fmla="*/ 74565 h 94188"/>
              <a:gd name="connsiteX13" fmla="*/ 94187 w 521954"/>
              <a:gd name="connsiteY13" fmla="*/ 90263 h 94188"/>
              <a:gd name="connsiteX14" fmla="*/ 0 w 521954"/>
              <a:gd name="connsiteY14" fmla="*/ 94188 h 94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21954" h="94188">
                <a:moveTo>
                  <a:pt x="521954" y="90263"/>
                </a:moveTo>
                <a:lnTo>
                  <a:pt x="294335" y="90263"/>
                </a:lnTo>
                <a:cubicBezTo>
                  <a:pt x="290411" y="79798"/>
                  <a:pt x="287914" y="68679"/>
                  <a:pt x="282562" y="58867"/>
                </a:cubicBezTo>
                <a:cubicBezTo>
                  <a:pt x="279904" y="53995"/>
                  <a:pt x="273867" y="51712"/>
                  <a:pt x="270788" y="47094"/>
                </a:cubicBezTo>
                <a:cubicBezTo>
                  <a:pt x="258827" y="29153"/>
                  <a:pt x="277518" y="38873"/>
                  <a:pt x="255090" y="31396"/>
                </a:cubicBezTo>
                <a:cubicBezTo>
                  <a:pt x="248016" y="24322"/>
                  <a:pt x="241106" y="15873"/>
                  <a:pt x="231543" y="11774"/>
                </a:cubicBezTo>
                <a:cubicBezTo>
                  <a:pt x="226586" y="9649"/>
                  <a:pt x="221012" y="9399"/>
                  <a:pt x="215846" y="7849"/>
                </a:cubicBezTo>
                <a:cubicBezTo>
                  <a:pt x="207921" y="5471"/>
                  <a:pt x="192299" y="0"/>
                  <a:pt x="192299" y="0"/>
                </a:cubicBezTo>
                <a:cubicBezTo>
                  <a:pt x="175293" y="1308"/>
                  <a:pt x="158045" y="782"/>
                  <a:pt x="141281" y="3925"/>
                </a:cubicBezTo>
                <a:cubicBezTo>
                  <a:pt x="136645" y="4794"/>
                  <a:pt x="132613" y="8224"/>
                  <a:pt x="129507" y="11774"/>
                </a:cubicBezTo>
                <a:cubicBezTo>
                  <a:pt x="117587" y="25397"/>
                  <a:pt x="114131" y="32233"/>
                  <a:pt x="109885" y="47094"/>
                </a:cubicBezTo>
                <a:cubicBezTo>
                  <a:pt x="108403" y="52280"/>
                  <a:pt x="108086" y="57834"/>
                  <a:pt x="105961" y="62792"/>
                </a:cubicBezTo>
                <a:cubicBezTo>
                  <a:pt x="104103" y="67127"/>
                  <a:pt x="100728" y="70641"/>
                  <a:pt x="98112" y="74565"/>
                </a:cubicBezTo>
                <a:lnTo>
                  <a:pt x="94187" y="90263"/>
                </a:lnTo>
                <a:lnTo>
                  <a:pt x="0" y="94188"/>
                </a:ln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C1096E12-21EB-4696-92AF-72C7440BEDAC}"/>
              </a:ext>
            </a:extLst>
          </p:cNvPr>
          <p:cNvSpPr/>
          <p:nvPr/>
        </p:nvSpPr>
        <p:spPr>
          <a:xfrm>
            <a:off x="1173870" y="5120462"/>
            <a:ext cx="521954" cy="94188"/>
          </a:xfrm>
          <a:custGeom>
            <a:avLst/>
            <a:gdLst>
              <a:gd name="connsiteX0" fmla="*/ 521954 w 521954"/>
              <a:gd name="connsiteY0" fmla="*/ 90263 h 94188"/>
              <a:gd name="connsiteX1" fmla="*/ 294335 w 521954"/>
              <a:gd name="connsiteY1" fmla="*/ 90263 h 94188"/>
              <a:gd name="connsiteX2" fmla="*/ 282562 w 521954"/>
              <a:gd name="connsiteY2" fmla="*/ 58867 h 94188"/>
              <a:gd name="connsiteX3" fmla="*/ 270788 w 521954"/>
              <a:gd name="connsiteY3" fmla="*/ 47094 h 94188"/>
              <a:gd name="connsiteX4" fmla="*/ 255090 w 521954"/>
              <a:gd name="connsiteY4" fmla="*/ 31396 h 94188"/>
              <a:gd name="connsiteX5" fmla="*/ 231543 w 521954"/>
              <a:gd name="connsiteY5" fmla="*/ 11774 h 94188"/>
              <a:gd name="connsiteX6" fmla="*/ 215846 w 521954"/>
              <a:gd name="connsiteY6" fmla="*/ 7849 h 94188"/>
              <a:gd name="connsiteX7" fmla="*/ 192299 w 521954"/>
              <a:gd name="connsiteY7" fmla="*/ 0 h 94188"/>
              <a:gd name="connsiteX8" fmla="*/ 141281 w 521954"/>
              <a:gd name="connsiteY8" fmla="*/ 3925 h 94188"/>
              <a:gd name="connsiteX9" fmla="*/ 129507 w 521954"/>
              <a:gd name="connsiteY9" fmla="*/ 11774 h 94188"/>
              <a:gd name="connsiteX10" fmla="*/ 109885 w 521954"/>
              <a:gd name="connsiteY10" fmla="*/ 47094 h 94188"/>
              <a:gd name="connsiteX11" fmla="*/ 105961 w 521954"/>
              <a:gd name="connsiteY11" fmla="*/ 62792 h 94188"/>
              <a:gd name="connsiteX12" fmla="*/ 98112 w 521954"/>
              <a:gd name="connsiteY12" fmla="*/ 74565 h 94188"/>
              <a:gd name="connsiteX13" fmla="*/ 94187 w 521954"/>
              <a:gd name="connsiteY13" fmla="*/ 90263 h 94188"/>
              <a:gd name="connsiteX14" fmla="*/ 0 w 521954"/>
              <a:gd name="connsiteY14" fmla="*/ 94188 h 94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21954" h="94188">
                <a:moveTo>
                  <a:pt x="521954" y="90263"/>
                </a:moveTo>
                <a:lnTo>
                  <a:pt x="294335" y="90263"/>
                </a:lnTo>
                <a:cubicBezTo>
                  <a:pt x="290411" y="79798"/>
                  <a:pt x="287914" y="68679"/>
                  <a:pt x="282562" y="58867"/>
                </a:cubicBezTo>
                <a:cubicBezTo>
                  <a:pt x="279904" y="53995"/>
                  <a:pt x="273867" y="51712"/>
                  <a:pt x="270788" y="47094"/>
                </a:cubicBezTo>
                <a:cubicBezTo>
                  <a:pt x="258827" y="29153"/>
                  <a:pt x="277518" y="38873"/>
                  <a:pt x="255090" y="31396"/>
                </a:cubicBezTo>
                <a:cubicBezTo>
                  <a:pt x="248016" y="24322"/>
                  <a:pt x="241106" y="15873"/>
                  <a:pt x="231543" y="11774"/>
                </a:cubicBezTo>
                <a:cubicBezTo>
                  <a:pt x="226586" y="9649"/>
                  <a:pt x="221012" y="9399"/>
                  <a:pt x="215846" y="7849"/>
                </a:cubicBezTo>
                <a:cubicBezTo>
                  <a:pt x="207921" y="5471"/>
                  <a:pt x="192299" y="0"/>
                  <a:pt x="192299" y="0"/>
                </a:cubicBezTo>
                <a:cubicBezTo>
                  <a:pt x="175293" y="1308"/>
                  <a:pt x="158045" y="782"/>
                  <a:pt x="141281" y="3925"/>
                </a:cubicBezTo>
                <a:cubicBezTo>
                  <a:pt x="136645" y="4794"/>
                  <a:pt x="132613" y="8224"/>
                  <a:pt x="129507" y="11774"/>
                </a:cubicBezTo>
                <a:cubicBezTo>
                  <a:pt x="117587" y="25397"/>
                  <a:pt x="114131" y="32233"/>
                  <a:pt x="109885" y="47094"/>
                </a:cubicBezTo>
                <a:cubicBezTo>
                  <a:pt x="108403" y="52280"/>
                  <a:pt x="108086" y="57834"/>
                  <a:pt x="105961" y="62792"/>
                </a:cubicBezTo>
                <a:cubicBezTo>
                  <a:pt x="104103" y="67127"/>
                  <a:pt x="100728" y="70641"/>
                  <a:pt x="98112" y="74565"/>
                </a:cubicBezTo>
                <a:lnTo>
                  <a:pt x="94187" y="90263"/>
                </a:lnTo>
                <a:lnTo>
                  <a:pt x="0" y="94188"/>
                </a:ln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DA034A27-310D-45A2-96F8-197F0152A3A4}"/>
              </a:ext>
            </a:extLst>
          </p:cNvPr>
          <p:cNvSpPr/>
          <p:nvPr/>
        </p:nvSpPr>
        <p:spPr>
          <a:xfrm>
            <a:off x="1177339" y="5880072"/>
            <a:ext cx="521954" cy="94188"/>
          </a:xfrm>
          <a:custGeom>
            <a:avLst/>
            <a:gdLst>
              <a:gd name="connsiteX0" fmla="*/ 521954 w 521954"/>
              <a:gd name="connsiteY0" fmla="*/ 90263 h 94188"/>
              <a:gd name="connsiteX1" fmla="*/ 294335 w 521954"/>
              <a:gd name="connsiteY1" fmla="*/ 90263 h 94188"/>
              <a:gd name="connsiteX2" fmla="*/ 282562 w 521954"/>
              <a:gd name="connsiteY2" fmla="*/ 58867 h 94188"/>
              <a:gd name="connsiteX3" fmla="*/ 270788 w 521954"/>
              <a:gd name="connsiteY3" fmla="*/ 47094 h 94188"/>
              <a:gd name="connsiteX4" fmla="*/ 255090 w 521954"/>
              <a:gd name="connsiteY4" fmla="*/ 31396 h 94188"/>
              <a:gd name="connsiteX5" fmla="*/ 231543 w 521954"/>
              <a:gd name="connsiteY5" fmla="*/ 11774 h 94188"/>
              <a:gd name="connsiteX6" fmla="*/ 215846 w 521954"/>
              <a:gd name="connsiteY6" fmla="*/ 7849 h 94188"/>
              <a:gd name="connsiteX7" fmla="*/ 192299 w 521954"/>
              <a:gd name="connsiteY7" fmla="*/ 0 h 94188"/>
              <a:gd name="connsiteX8" fmla="*/ 141281 w 521954"/>
              <a:gd name="connsiteY8" fmla="*/ 3925 h 94188"/>
              <a:gd name="connsiteX9" fmla="*/ 129507 w 521954"/>
              <a:gd name="connsiteY9" fmla="*/ 11774 h 94188"/>
              <a:gd name="connsiteX10" fmla="*/ 109885 w 521954"/>
              <a:gd name="connsiteY10" fmla="*/ 47094 h 94188"/>
              <a:gd name="connsiteX11" fmla="*/ 105961 w 521954"/>
              <a:gd name="connsiteY11" fmla="*/ 62792 h 94188"/>
              <a:gd name="connsiteX12" fmla="*/ 98112 w 521954"/>
              <a:gd name="connsiteY12" fmla="*/ 74565 h 94188"/>
              <a:gd name="connsiteX13" fmla="*/ 94187 w 521954"/>
              <a:gd name="connsiteY13" fmla="*/ 90263 h 94188"/>
              <a:gd name="connsiteX14" fmla="*/ 0 w 521954"/>
              <a:gd name="connsiteY14" fmla="*/ 94188 h 94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21954" h="94188">
                <a:moveTo>
                  <a:pt x="521954" y="90263"/>
                </a:moveTo>
                <a:lnTo>
                  <a:pt x="294335" y="90263"/>
                </a:lnTo>
                <a:cubicBezTo>
                  <a:pt x="290411" y="79798"/>
                  <a:pt x="287914" y="68679"/>
                  <a:pt x="282562" y="58867"/>
                </a:cubicBezTo>
                <a:cubicBezTo>
                  <a:pt x="279904" y="53995"/>
                  <a:pt x="273867" y="51712"/>
                  <a:pt x="270788" y="47094"/>
                </a:cubicBezTo>
                <a:cubicBezTo>
                  <a:pt x="258827" y="29153"/>
                  <a:pt x="277518" y="38873"/>
                  <a:pt x="255090" y="31396"/>
                </a:cubicBezTo>
                <a:cubicBezTo>
                  <a:pt x="248016" y="24322"/>
                  <a:pt x="241106" y="15873"/>
                  <a:pt x="231543" y="11774"/>
                </a:cubicBezTo>
                <a:cubicBezTo>
                  <a:pt x="226586" y="9649"/>
                  <a:pt x="221012" y="9399"/>
                  <a:pt x="215846" y="7849"/>
                </a:cubicBezTo>
                <a:cubicBezTo>
                  <a:pt x="207921" y="5471"/>
                  <a:pt x="192299" y="0"/>
                  <a:pt x="192299" y="0"/>
                </a:cubicBezTo>
                <a:cubicBezTo>
                  <a:pt x="175293" y="1308"/>
                  <a:pt x="158045" y="782"/>
                  <a:pt x="141281" y="3925"/>
                </a:cubicBezTo>
                <a:cubicBezTo>
                  <a:pt x="136645" y="4794"/>
                  <a:pt x="132613" y="8224"/>
                  <a:pt x="129507" y="11774"/>
                </a:cubicBezTo>
                <a:cubicBezTo>
                  <a:pt x="117587" y="25397"/>
                  <a:pt x="114131" y="32233"/>
                  <a:pt x="109885" y="47094"/>
                </a:cubicBezTo>
                <a:cubicBezTo>
                  <a:pt x="108403" y="52280"/>
                  <a:pt x="108086" y="57834"/>
                  <a:pt x="105961" y="62792"/>
                </a:cubicBezTo>
                <a:cubicBezTo>
                  <a:pt x="104103" y="67127"/>
                  <a:pt x="100728" y="70641"/>
                  <a:pt x="98112" y="74565"/>
                </a:cubicBezTo>
                <a:lnTo>
                  <a:pt x="94187" y="90263"/>
                </a:lnTo>
                <a:lnTo>
                  <a:pt x="0" y="94188"/>
                </a:ln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Freeform: Shape 1030">
            <a:extLst>
              <a:ext uri="{FF2B5EF4-FFF2-40B4-BE49-F238E27FC236}">
                <a16:creationId xmlns:a16="http://schemas.microsoft.com/office/drawing/2014/main" id="{45E61E4E-8A42-4E9A-9CC5-99FE317AF608}"/>
              </a:ext>
            </a:extLst>
          </p:cNvPr>
          <p:cNvSpPr/>
          <p:nvPr/>
        </p:nvSpPr>
        <p:spPr>
          <a:xfrm>
            <a:off x="4889882" y="5144972"/>
            <a:ext cx="494482" cy="90262"/>
          </a:xfrm>
          <a:custGeom>
            <a:avLst/>
            <a:gdLst>
              <a:gd name="connsiteX0" fmla="*/ 494482 w 494482"/>
              <a:gd name="connsiteY0" fmla="*/ 62791 h 90262"/>
              <a:gd name="connsiteX1" fmla="*/ 266863 w 494482"/>
              <a:gd name="connsiteY1" fmla="*/ 66716 h 90262"/>
              <a:gd name="connsiteX2" fmla="*/ 247241 w 494482"/>
              <a:gd name="connsiteY2" fmla="*/ 23546 h 90262"/>
              <a:gd name="connsiteX3" fmla="*/ 231543 w 494482"/>
              <a:gd name="connsiteY3" fmla="*/ 19622 h 90262"/>
              <a:gd name="connsiteX4" fmla="*/ 196223 w 494482"/>
              <a:gd name="connsiteY4" fmla="*/ 3924 h 90262"/>
              <a:gd name="connsiteX5" fmla="*/ 184449 w 494482"/>
              <a:gd name="connsiteY5" fmla="*/ 0 h 90262"/>
              <a:gd name="connsiteX6" fmla="*/ 153054 w 494482"/>
              <a:gd name="connsiteY6" fmla="*/ 3924 h 90262"/>
              <a:gd name="connsiteX7" fmla="*/ 129507 w 494482"/>
              <a:gd name="connsiteY7" fmla="*/ 11773 h 90262"/>
              <a:gd name="connsiteX8" fmla="*/ 117733 w 494482"/>
              <a:gd name="connsiteY8" fmla="*/ 19622 h 90262"/>
              <a:gd name="connsiteX9" fmla="*/ 98111 w 494482"/>
              <a:gd name="connsiteY9" fmla="*/ 39244 h 90262"/>
              <a:gd name="connsiteX10" fmla="*/ 86338 w 494482"/>
              <a:gd name="connsiteY10" fmla="*/ 62791 h 90262"/>
              <a:gd name="connsiteX11" fmla="*/ 62791 w 494482"/>
              <a:gd name="connsiteY11" fmla="*/ 78489 h 90262"/>
              <a:gd name="connsiteX12" fmla="*/ 58866 w 494482"/>
              <a:gd name="connsiteY12" fmla="*/ 90262 h 90262"/>
              <a:gd name="connsiteX13" fmla="*/ 0 w 494482"/>
              <a:gd name="connsiteY13" fmla="*/ 86338 h 9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94482" h="90262">
                <a:moveTo>
                  <a:pt x="494482" y="62791"/>
                </a:moveTo>
                <a:lnTo>
                  <a:pt x="266863" y="66716"/>
                </a:lnTo>
                <a:cubicBezTo>
                  <a:pt x="261253" y="41469"/>
                  <a:pt x="267774" y="32345"/>
                  <a:pt x="247241" y="23546"/>
                </a:cubicBezTo>
                <a:cubicBezTo>
                  <a:pt x="242283" y="21421"/>
                  <a:pt x="236776" y="20930"/>
                  <a:pt x="231543" y="19622"/>
                </a:cubicBezTo>
                <a:cubicBezTo>
                  <a:pt x="212887" y="7184"/>
                  <a:pt x="224243" y="13263"/>
                  <a:pt x="196223" y="3924"/>
                </a:cubicBezTo>
                <a:lnTo>
                  <a:pt x="184449" y="0"/>
                </a:lnTo>
                <a:cubicBezTo>
                  <a:pt x="173984" y="1308"/>
                  <a:pt x="163366" y="1714"/>
                  <a:pt x="153054" y="3924"/>
                </a:cubicBezTo>
                <a:cubicBezTo>
                  <a:pt x="144964" y="5658"/>
                  <a:pt x="129507" y="11773"/>
                  <a:pt x="129507" y="11773"/>
                </a:cubicBezTo>
                <a:cubicBezTo>
                  <a:pt x="125582" y="14389"/>
                  <a:pt x="121068" y="16287"/>
                  <a:pt x="117733" y="19622"/>
                </a:cubicBezTo>
                <a:cubicBezTo>
                  <a:pt x="91570" y="45785"/>
                  <a:pt x="129510" y="18312"/>
                  <a:pt x="98111" y="39244"/>
                </a:cubicBezTo>
                <a:cubicBezTo>
                  <a:pt x="95312" y="47643"/>
                  <a:pt x="93499" y="56525"/>
                  <a:pt x="86338" y="62791"/>
                </a:cubicBezTo>
                <a:cubicBezTo>
                  <a:pt x="79239" y="69003"/>
                  <a:pt x="62791" y="78489"/>
                  <a:pt x="62791" y="78489"/>
                </a:cubicBezTo>
                <a:lnTo>
                  <a:pt x="58866" y="90262"/>
                </a:lnTo>
                <a:lnTo>
                  <a:pt x="0" y="86338"/>
                </a:ln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61731C22-DAB5-437E-BA4F-30DDBAA54242}"/>
              </a:ext>
            </a:extLst>
          </p:cNvPr>
          <p:cNvSpPr/>
          <p:nvPr/>
        </p:nvSpPr>
        <p:spPr>
          <a:xfrm>
            <a:off x="4882033" y="5890620"/>
            <a:ext cx="502331" cy="86338"/>
          </a:xfrm>
          <a:custGeom>
            <a:avLst/>
            <a:gdLst>
              <a:gd name="connsiteX0" fmla="*/ 502331 w 502331"/>
              <a:gd name="connsiteY0" fmla="*/ 82413 h 86338"/>
              <a:gd name="connsiteX1" fmla="*/ 239392 w 502331"/>
              <a:gd name="connsiteY1" fmla="*/ 82413 h 86338"/>
              <a:gd name="connsiteX2" fmla="*/ 243316 w 502331"/>
              <a:gd name="connsiteY2" fmla="*/ 47093 h 86338"/>
              <a:gd name="connsiteX3" fmla="*/ 247241 w 502331"/>
              <a:gd name="connsiteY3" fmla="*/ 31395 h 86338"/>
              <a:gd name="connsiteX4" fmla="*/ 243316 w 502331"/>
              <a:gd name="connsiteY4" fmla="*/ 15698 h 86338"/>
              <a:gd name="connsiteX5" fmla="*/ 219770 w 502331"/>
              <a:gd name="connsiteY5" fmla="*/ 7849 h 86338"/>
              <a:gd name="connsiteX6" fmla="*/ 207996 w 502331"/>
              <a:gd name="connsiteY6" fmla="*/ 3924 h 86338"/>
              <a:gd name="connsiteX7" fmla="*/ 196223 w 502331"/>
              <a:gd name="connsiteY7" fmla="*/ 0 h 86338"/>
              <a:gd name="connsiteX8" fmla="*/ 160903 w 502331"/>
              <a:gd name="connsiteY8" fmla="*/ 3924 h 86338"/>
              <a:gd name="connsiteX9" fmla="*/ 137356 w 502331"/>
              <a:gd name="connsiteY9" fmla="*/ 7849 h 86338"/>
              <a:gd name="connsiteX10" fmla="*/ 105960 w 502331"/>
              <a:gd name="connsiteY10" fmla="*/ 11773 h 86338"/>
              <a:gd name="connsiteX11" fmla="*/ 90262 w 502331"/>
              <a:gd name="connsiteY11" fmla="*/ 35320 h 86338"/>
              <a:gd name="connsiteX12" fmla="*/ 82413 w 502331"/>
              <a:gd name="connsiteY12" fmla="*/ 58867 h 86338"/>
              <a:gd name="connsiteX13" fmla="*/ 74564 w 502331"/>
              <a:gd name="connsiteY13" fmla="*/ 82413 h 86338"/>
              <a:gd name="connsiteX14" fmla="*/ 0 w 502331"/>
              <a:gd name="connsiteY14" fmla="*/ 86338 h 86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02331" h="86338">
                <a:moveTo>
                  <a:pt x="502331" y="82413"/>
                </a:moveTo>
                <a:lnTo>
                  <a:pt x="239392" y="82413"/>
                </a:lnTo>
                <a:cubicBezTo>
                  <a:pt x="240700" y="70640"/>
                  <a:pt x="241515" y="58801"/>
                  <a:pt x="243316" y="47093"/>
                </a:cubicBezTo>
                <a:cubicBezTo>
                  <a:pt x="244136" y="41762"/>
                  <a:pt x="247241" y="36789"/>
                  <a:pt x="247241" y="31395"/>
                </a:cubicBezTo>
                <a:cubicBezTo>
                  <a:pt x="247241" y="26002"/>
                  <a:pt x="247411" y="19208"/>
                  <a:pt x="243316" y="15698"/>
                </a:cubicBezTo>
                <a:cubicBezTo>
                  <a:pt x="237034" y="10314"/>
                  <a:pt x="227619" y="10465"/>
                  <a:pt x="219770" y="7849"/>
                </a:cubicBezTo>
                <a:lnTo>
                  <a:pt x="207996" y="3924"/>
                </a:lnTo>
                <a:lnTo>
                  <a:pt x="196223" y="0"/>
                </a:lnTo>
                <a:cubicBezTo>
                  <a:pt x="184450" y="1308"/>
                  <a:pt x="172645" y="2358"/>
                  <a:pt x="160903" y="3924"/>
                </a:cubicBezTo>
                <a:cubicBezTo>
                  <a:pt x="153016" y="4976"/>
                  <a:pt x="145233" y="6724"/>
                  <a:pt x="137356" y="7849"/>
                </a:cubicBezTo>
                <a:cubicBezTo>
                  <a:pt x="126915" y="9341"/>
                  <a:pt x="116425" y="10465"/>
                  <a:pt x="105960" y="11773"/>
                </a:cubicBezTo>
                <a:cubicBezTo>
                  <a:pt x="100727" y="19622"/>
                  <a:pt x="93245" y="26371"/>
                  <a:pt x="90262" y="35320"/>
                </a:cubicBezTo>
                <a:cubicBezTo>
                  <a:pt x="87646" y="43169"/>
                  <a:pt x="84419" y="50840"/>
                  <a:pt x="82413" y="58867"/>
                </a:cubicBezTo>
                <a:cubicBezTo>
                  <a:pt x="77780" y="77403"/>
                  <a:pt x="80902" y="69741"/>
                  <a:pt x="74564" y="82413"/>
                </a:cubicBezTo>
                <a:lnTo>
                  <a:pt x="0" y="86338"/>
                </a:ln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70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5400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8</Words>
  <Application>Microsoft Office PowerPoint</Application>
  <PresentationFormat>Widescreen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Dion Dixon</dc:creator>
  <cp:lastModifiedBy>Dion Dixon</cp:lastModifiedBy>
  <cp:revision>5</cp:revision>
  <dcterms:created xsi:type="dcterms:W3CDTF">2020-06-08T16:58:57Z</dcterms:created>
  <dcterms:modified xsi:type="dcterms:W3CDTF">2020-06-08T17:44:21Z</dcterms:modified>
</cp:coreProperties>
</file>